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handoutMasterIdLst>
    <p:handoutMasterId r:id="rId3"/>
  </p:handoutMasterIdLst>
  <p:sldIdLst>
    <p:sldId id="256" r:id="rId2"/>
  </p:sldIdLst>
  <p:sldSz cx="32918400" cy="43891200"/>
  <p:notesSz cx="9296400" cy="7010400"/>
  <p:defaultTextStyle>
    <a:defPPr>
      <a:defRPr lang="en-US"/>
    </a:defPPr>
    <a:lvl1pPr algn="l" rtl="0" fontAlgn="base">
      <a:spcBef>
        <a:spcPct val="0"/>
      </a:spcBef>
      <a:spcAft>
        <a:spcPct val="0"/>
      </a:spcAft>
      <a:defRPr sz="1900" kern="1200">
        <a:solidFill>
          <a:schemeClr val="tx1"/>
        </a:solidFill>
        <a:latin typeface="Times New Roman" charset="0"/>
        <a:ea typeface="ＭＳ Ｐゴシック" charset="0"/>
        <a:cs typeface="ＭＳ Ｐゴシック" charset="0"/>
      </a:defRPr>
    </a:lvl1pPr>
    <a:lvl2pPr marL="366713" indent="90488" algn="l" rtl="0" fontAlgn="base">
      <a:spcBef>
        <a:spcPct val="0"/>
      </a:spcBef>
      <a:spcAft>
        <a:spcPct val="0"/>
      </a:spcAft>
      <a:defRPr sz="1900" kern="1200">
        <a:solidFill>
          <a:schemeClr val="tx1"/>
        </a:solidFill>
        <a:latin typeface="Times New Roman" charset="0"/>
        <a:ea typeface="ＭＳ Ｐゴシック" charset="0"/>
        <a:cs typeface="ＭＳ Ｐゴシック" charset="0"/>
      </a:defRPr>
    </a:lvl2pPr>
    <a:lvl3pPr marL="736600" indent="177800" algn="l" rtl="0" fontAlgn="base">
      <a:spcBef>
        <a:spcPct val="0"/>
      </a:spcBef>
      <a:spcAft>
        <a:spcPct val="0"/>
      </a:spcAft>
      <a:defRPr sz="1900" kern="1200">
        <a:solidFill>
          <a:schemeClr val="tx1"/>
        </a:solidFill>
        <a:latin typeface="Times New Roman" charset="0"/>
        <a:ea typeface="ＭＳ Ｐゴシック" charset="0"/>
        <a:cs typeface="ＭＳ Ｐゴシック" charset="0"/>
      </a:defRPr>
    </a:lvl3pPr>
    <a:lvl4pPr marL="1104900" indent="266700" algn="l" rtl="0" fontAlgn="base">
      <a:spcBef>
        <a:spcPct val="0"/>
      </a:spcBef>
      <a:spcAft>
        <a:spcPct val="0"/>
      </a:spcAft>
      <a:defRPr sz="1900" kern="1200">
        <a:solidFill>
          <a:schemeClr val="tx1"/>
        </a:solidFill>
        <a:latin typeface="Times New Roman" charset="0"/>
        <a:ea typeface="ＭＳ Ｐゴシック" charset="0"/>
        <a:cs typeface="ＭＳ Ｐゴシック" charset="0"/>
      </a:defRPr>
    </a:lvl4pPr>
    <a:lvl5pPr marL="1474788" indent="354013" algn="l" rtl="0" fontAlgn="base">
      <a:spcBef>
        <a:spcPct val="0"/>
      </a:spcBef>
      <a:spcAft>
        <a:spcPct val="0"/>
      </a:spcAft>
      <a:defRPr sz="1900" kern="1200">
        <a:solidFill>
          <a:schemeClr val="tx1"/>
        </a:solidFill>
        <a:latin typeface="Times New Roman" charset="0"/>
        <a:ea typeface="ＭＳ Ｐゴシック" charset="0"/>
        <a:cs typeface="ＭＳ Ｐゴシック" charset="0"/>
      </a:defRPr>
    </a:lvl5pPr>
    <a:lvl6pPr marL="2286000" algn="l" defTabSz="457200" rtl="0" eaLnBrk="1" latinLnBrk="0" hangingPunct="1">
      <a:defRPr sz="1900" kern="1200">
        <a:solidFill>
          <a:schemeClr val="tx1"/>
        </a:solidFill>
        <a:latin typeface="Times New Roman" charset="0"/>
        <a:ea typeface="ＭＳ Ｐゴシック" charset="0"/>
        <a:cs typeface="ＭＳ Ｐゴシック" charset="0"/>
      </a:defRPr>
    </a:lvl6pPr>
    <a:lvl7pPr marL="2743200" algn="l" defTabSz="457200" rtl="0" eaLnBrk="1" latinLnBrk="0" hangingPunct="1">
      <a:defRPr sz="1900" kern="1200">
        <a:solidFill>
          <a:schemeClr val="tx1"/>
        </a:solidFill>
        <a:latin typeface="Times New Roman" charset="0"/>
        <a:ea typeface="ＭＳ Ｐゴシック" charset="0"/>
        <a:cs typeface="ＭＳ Ｐゴシック" charset="0"/>
      </a:defRPr>
    </a:lvl7pPr>
    <a:lvl8pPr marL="3200400" algn="l" defTabSz="457200" rtl="0" eaLnBrk="1" latinLnBrk="0" hangingPunct="1">
      <a:defRPr sz="1900" kern="1200">
        <a:solidFill>
          <a:schemeClr val="tx1"/>
        </a:solidFill>
        <a:latin typeface="Times New Roman" charset="0"/>
        <a:ea typeface="ＭＳ Ｐゴシック" charset="0"/>
        <a:cs typeface="ＭＳ Ｐゴシック" charset="0"/>
      </a:defRPr>
    </a:lvl8pPr>
    <a:lvl9pPr marL="3657600" algn="l" defTabSz="457200" rtl="0" eaLnBrk="1" latinLnBrk="0" hangingPunct="1">
      <a:defRPr sz="1900" kern="1200">
        <a:solidFill>
          <a:schemeClr val="tx1"/>
        </a:solidFill>
        <a:latin typeface="Times New Roman"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4E83B7"/>
    <a:srgbClr val="93978A"/>
    <a:srgbClr val="B6AFA1"/>
    <a:srgbClr val="48382D"/>
    <a:srgbClr val="D74520"/>
    <a:srgbClr val="8B4518"/>
    <a:srgbClr val="FFFFFF"/>
    <a:srgbClr val="000000"/>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85" d="100"/>
          <a:sy n="85" d="100"/>
        </p:scale>
        <p:origin x="-112" y="17960"/>
      </p:cViewPr>
      <p:guideLst>
        <p:guide orient="horz" pos="13824"/>
        <p:guide pos="1036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handoutMaster" Target="handoutMasters/handoutMaster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266" name="Rectangle 2"/>
          <p:cNvSpPr>
            <a:spLocks noGrp="1" noChangeArrowheads="1"/>
          </p:cNvSpPr>
          <p:nvPr>
            <p:ph type="hdr" sz="quarter"/>
          </p:nvPr>
        </p:nvSpPr>
        <p:spPr bwMode="auto">
          <a:xfrm>
            <a:off x="0" y="0"/>
            <a:ext cx="4059238" cy="347663"/>
          </a:xfrm>
          <a:prstGeom prst="rect">
            <a:avLst/>
          </a:prstGeom>
          <a:noFill/>
          <a:ln>
            <a:noFill/>
          </a:ln>
          <a:effectLst/>
          <a:extLst/>
        </p:spPr>
        <p:txBody>
          <a:bodyPr vert="horz" wrap="square" lIns="91366" tIns="45683" rIns="91366" bIns="45683" numCol="1" anchor="t" anchorCtr="0" compatLnSpc="1">
            <a:prstTxWarp prst="textNoShape">
              <a:avLst/>
            </a:prstTxWarp>
          </a:bodyPr>
          <a:lstStyle>
            <a:lvl1pPr algn="l">
              <a:defRPr sz="1200">
                <a:latin typeface="Times New Roman" pitchFamily="18" charset="0"/>
                <a:ea typeface="+mn-ea"/>
                <a:cs typeface="+mn-cs"/>
              </a:defRPr>
            </a:lvl1pPr>
          </a:lstStyle>
          <a:p>
            <a:pPr>
              <a:defRPr/>
            </a:pPr>
            <a:endParaRPr lang="en-US" dirty="0"/>
          </a:p>
        </p:txBody>
      </p:sp>
      <p:sp>
        <p:nvSpPr>
          <p:cNvPr id="11267" name="Rectangle 3"/>
          <p:cNvSpPr>
            <a:spLocks noGrp="1" noChangeArrowheads="1"/>
          </p:cNvSpPr>
          <p:nvPr>
            <p:ph type="dt" sz="quarter" idx="1"/>
          </p:nvPr>
        </p:nvSpPr>
        <p:spPr bwMode="auto">
          <a:xfrm>
            <a:off x="5278438" y="0"/>
            <a:ext cx="4056062" cy="347663"/>
          </a:xfrm>
          <a:prstGeom prst="rect">
            <a:avLst/>
          </a:prstGeom>
          <a:noFill/>
          <a:ln>
            <a:noFill/>
          </a:ln>
          <a:effectLst/>
          <a:extLst/>
        </p:spPr>
        <p:txBody>
          <a:bodyPr vert="horz" wrap="square" lIns="91366" tIns="45683" rIns="91366" bIns="45683" numCol="1" anchor="t" anchorCtr="0" compatLnSpc="1">
            <a:prstTxWarp prst="textNoShape">
              <a:avLst/>
            </a:prstTxWarp>
          </a:bodyPr>
          <a:lstStyle>
            <a:lvl1pPr algn="r">
              <a:defRPr sz="1200">
                <a:latin typeface="Times New Roman" pitchFamily="18" charset="0"/>
                <a:ea typeface="+mn-ea"/>
                <a:cs typeface="+mn-cs"/>
              </a:defRPr>
            </a:lvl1pPr>
          </a:lstStyle>
          <a:p>
            <a:pPr>
              <a:defRPr/>
            </a:pPr>
            <a:endParaRPr lang="en-US" dirty="0"/>
          </a:p>
        </p:txBody>
      </p:sp>
      <p:sp>
        <p:nvSpPr>
          <p:cNvPr id="11268" name="Rectangle 4"/>
          <p:cNvSpPr>
            <a:spLocks noGrp="1" noChangeArrowheads="1"/>
          </p:cNvSpPr>
          <p:nvPr>
            <p:ph type="ftr" sz="quarter" idx="2"/>
          </p:nvPr>
        </p:nvSpPr>
        <p:spPr bwMode="auto">
          <a:xfrm>
            <a:off x="0" y="6669088"/>
            <a:ext cx="4059238" cy="349250"/>
          </a:xfrm>
          <a:prstGeom prst="rect">
            <a:avLst/>
          </a:prstGeom>
          <a:noFill/>
          <a:ln>
            <a:noFill/>
          </a:ln>
          <a:effectLst/>
          <a:extLst/>
        </p:spPr>
        <p:txBody>
          <a:bodyPr vert="horz" wrap="square" lIns="91366" tIns="45683" rIns="91366" bIns="45683" numCol="1" anchor="b" anchorCtr="0" compatLnSpc="1">
            <a:prstTxWarp prst="textNoShape">
              <a:avLst/>
            </a:prstTxWarp>
          </a:bodyPr>
          <a:lstStyle>
            <a:lvl1pPr algn="l">
              <a:defRPr sz="1200">
                <a:latin typeface="Times New Roman" pitchFamily="18" charset="0"/>
                <a:ea typeface="+mn-ea"/>
                <a:cs typeface="+mn-cs"/>
              </a:defRPr>
            </a:lvl1pPr>
          </a:lstStyle>
          <a:p>
            <a:pPr>
              <a:defRPr/>
            </a:pPr>
            <a:endParaRPr lang="en-US" dirty="0"/>
          </a:p>
        </p:txBody>
      </p:sp>
      <p:sp>
        <p:nvSpPr>
          <p:cNvPr id="11269" name="Rectangle 5"/>
          <p:cNvSpPr>
            <a:spLocks noGrp="1" noChangeArrowheads="1"/>
          </p:cNvSpPr>
          <p:nvPr>
            <p:ph type="sldNum" sz="quarter" idx="3"/>
          </p:nvPr>
        </p:nvSpPr>
        <p:spPr bwMode="auto">
          <a:xfrm>
            <a:off x="5278438" y="6669088"/>
            <a:ext cx="4056062" cy="349250"/>
          </a:xfrm>
          <a:prstGeom prst="rect">
            <a:avLst/>
          </a:prstGeom>
          <a:noFill/>
          <a:ln>
            <a:noFill/>
          </a:ln>
          <a:effectLst/>
          <a:extLst/>
        </p:spPr>
        <p:txBody>
          <a:bodyPr vert="horz" wrap="square" lIns="91366" tIns="45683" rIns="91366" bIns="45683" numCol="1" anchor="b" anchorCtr="0" compatLnSpc="1">
            <a:prstTxWarp prst="textNoShape">
              <a:avLst/>
            </a:prstTxWarp>
          </a:bodyPr>
          <a:lstStyle>
            <a:lvl1pPr algn="r">
              <a:defRPr sz="1200">
                <a:cs typeface="+mn-cs"/>
              </a:defRPr>
            </a:lvl1pPr>
          </a:lstStyle>
          <a:p>
            <a:pPr>
              <a:defRPr/>
            </a:pPr>
            <a:fld id="{96E02BC2-A55D-6849-9389-E9E51CC2543E}" type="slidenum">
              <a:rPr lang="en-US"/>
              <a:pPr>
                <a:defRPr/>
              </a:pPr>
              <a:t>‹#›</a:t>
            </a:fld>
            <a:endParaRPr lang="en-US" dirty="0"/>
          </a:p>
        </p:txBody>
      </p:sp>
    </p:spTree>
    <p:extLst>
      <p:ext uri="{BB962C8B-B14F-4D97-AF65-F5344CB8AC3E}">
        <p14:creationId xmlns:p14="http://schemas.microsoft.com/office/powerpoint/2010/main" val="2932586956"/>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4" name="Picture Placeholder 10"/>
          <p:cNvSpPr>
            <a:spLocks noGrp="1"/>
          </p:cNvSpPr>
          <p:nvPr>
            <p:ph type="pic" sz="quarter" idx="10"/>
          </p:nvPr>
        </p:nvSpPr>
        <p:spPr>
          <a:xfrm>
            <a:off x="11658600" y="12115800"/>
            <a:ext cx="9448800" cy="7086600"/>
          </a:xfrm>
          <a:prstGeom prst="rect">
            <a:avLst/>
          </a:prstGeom>
          <a:solidFill>
            <a:srgbClr val="B6AFA1"/>
          </a:solidFill>
        </p:spPr>
        <p:txBody>
          <a:bodyPr vert="horz"/>
          <a:lstStyle>
            <a:lvl1pPr>
              <a:defRPr sz="10000"/>
            </a:lvl1pPr>
          </a:lstStyle>
          <a:p>
            <a:pPr lvl="0"/>
            <a:endParaRPr lang="en-US" noProof="0" dirty="0"/>
          </a:p>
        </p:txBody>
      </p:sp>
      <p:sp>
        <p:nvSpPr>
          <p:cNvPr id="15" name="Picture Placeholder 10"/>
          <p:cNvSpPr>
            <a:spLocks noGrp="1"/>
          </p:cNvSpPr>
          <p:nvPr>
            <p:ph type="pic" sz="quarter" idx="11"/>
          </p:nvPr>
        </p:nvSpPr>
        <p:spPr>
          <a:xfrm>
            <a:off x="11658600" y="20802600"/>
            <a:ext cx="9448800" cy="14249400"/>
          </a:xfrm>
          <a:prstGeom prst="rect">
            <a:avLst/>
          </a:prstGeom>
          <a:solidFill>
            <a:srgbClr val="B6AFA1"/>
          </a:solidFill>
        </p:spPr>
        <p:txBody>
          <a:bodyPr vert="horz"/>
          <a:lstStyle>
            <a:lvl1pPr>
              <a:defRPr sz="10000"/>
            </a:lvl1pPr>
          </a:lstStyle>
          <a:p>
            <a:pPr lvl="0"/>
            <a:endParaRPr lang="en-US" noProof="0" dirty="0"/>
          </a:p>
        </p:txBody>
      </p:sp>
      <p:sp>
        <p:nvSpPr>
          <p:cNvPr id="16" name="Picture Placeholder 10"/>
          <p:cNvSpPr>
            <a:spLocks noGrp="1"/>
          </p:cNvSpPr>
          <p:nvPr>
            <p:ph type="pic" sz="quarter" idx="12"/>
          </p:nvPr>
        </p:nvSpPr>
        <p:spPr>
          <a:xfrm>
            <a:off x="22098000" y="12115800"/>
            <a:ext cx="9448800" cy="9296400"/>
          </a:xfrm>
          <a:prstGeom prst="rect">
            <a:avLst/>
          </a:prstGeom>
          <a:solidFill>
            <a:srgbClr val="B6AFA1"/>
          </a:solidFill>
        </p:spPr>
        <p:txBody>
          <a:bodyPr vert="horz"/>
          <a:lstStyle>
            <a:lvl1pPr>
              <a:defRPr sz="10000"/>
            </a:lvl1pPr>
          </a:lstStyle>
          <a:p>
            <a:pPr lvl="0"/>
            <a:endParaRPr lang="en-US" noProof="0" dirty="0"/>
          </a:p>
        </p:txBody>
      </p:sp>
    </p:spTree>
    <p:extLst>
      <p:ext uri="{BB962C8B-B14F-4D97-AF65-F5344CB8AC3E}">
        <p14:creationId xmlns:p14="http://schemas.microsoft.com/office/powerpoint/2010/main" val="19343124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646636" y="1756833"/>
            <a:ext cx="29625131" cy="73152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1646636" y="10240433"/>
            <a:ext cx="29625131" cy="28966584"/>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1646238" y="40679688"/>
            <a:ext cx="7680325" cy="2336800"/>
          </a:xfrm>
          <a:prstGeom prst="rect">
            <a:avLst/>
          </a:prstGeom>
        </p:spPr>
        <p:txBody>
          <a:bodyPr/>
          <a:lstStyle>
            <a:lvl1pPr algn="ctr">
              <a:defRPr/>
            </a:lvl1pPr>
          </a:lstStyle>
          <a:p>
            <a:pPr>
              <a:defRPr/>
            </a:pPr>
            <a:endParaRPr lang="en-US" dirty="0"/>
          </a:p>
        </p:txBody>
      </p:sp>
      <p:sp>
        <p:nvSpPr>
          <p:cNvPr id="5" name="Footer Placeholder 4"/>
          <p:cNvSpPr>
            <a:spLocks noGrp="1"/>
          </p:cNvSpPr>
          <p:nvPr>
            <p:ph type="ftr" sz="quarter" idx="11"/>
          </p:nvPr>
        </p:nvSpPr>
        <p:spPr>
          <a:xfrm>
            <a:off x="11247438" y="40679688"/>
            <a:ext cx="10423525" cy="2336800"/>
          </a:xfrm>
          <a:prstGeom prst="rect">
            <a:avLst/>
          </a:prstGeom>
        </p:spPr>
        <p:txBody>
          <a:bodyPr/>
          <a:lstStyle>
            <a:lvl1pPr algn="ctr">
              <a:defRPr/>
            </a:lvl1pPr>
          </a:lstStyle>
          <a:p>
            <a:pPr>
              <a:defRPr/>
            </a:pPr>
            <a:endParaRPr lang="en-US" dirty="0"/>
          </a:p>
        </p:txBody>
      </p:sp>
      <p:sp>
        <p:nvSpPr>
          <p:cNvPr id="6" name="Slide Number Placeholder 5"/>
          <p:cNvSpPr>
            <a:spLocks noGrp="1"/>
          </p:cNvSpPr>
          <p:nvPr>
            <p:ph type="sldNum" sz="quarter" idx="12"/>
          </p:nvPr>
        </p:nvSpPr>
        <p:spPr>
          <a:xfrm>
            <a:off x="23591838" y="40679688"/>
            <a:ext cx="7680325" cy="2336800"/>
          </a:xfrm>
          <a:prstGeom prst="rect">
            <a:avLst/>
          </a:prstGeom>
        </p:spPr>
        <p:txBody>
          <a:bodyPr/>
          <a:lstStyle>
            <a:lvl1pPr algn="ctr">
              <a:defRPr/>
            </a:lvl1pPr>
          </a:lstStyle>
          <a:p>
            <a:pPr>
              <a:defRPr/>
            </a:pPr>
            <a:fld id="{7270D2C9-4A92-C944-98BA-092266C45875}" type="slidenum">
              <a:rPr lang="en-US"/>
              <a:pPr>
                <a:defRPr/>
              </a:pPr>
              <a:t>‹#›</a:t>
            </a:fld>
            <a:endParaRPr lang="en-US" dirty="0"/>
          </a:p>
        </p:txBody>
      </p:sp>
    </p:spTree>
    <p:extLst>
      <p:ext uri="{BB962C8B-B14F-4D97-AF65-F5344CB8AC3E}">
        <p14:creationId xmlns:p14="http://schemas.microsoft.com/office/powerpoint/2010/main" val="28767241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865840" y="1757687"/>
            <a:ext cx="7406640" cy="37449760"/>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645920" y="1757687"/>
            <a:ext cx="21671280" cy="3744976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1646238" y="40679688"/>
            <a:ext cx="7680325" cy="2336800"/>
          </a:xfrm>
          <a:prstGeom prst="rect">
            <a:avLst/>
          </a:prstGeom>
        </p:spPr>
        <p:txBody>
          <a:bodyPr/>
          <a:lstStyle>
            <a:lvl1pPr algn="ctr">
              <a:defRPr/>
            </a:lvl1pPr>
          </a:lstStyle>
          <a:p>
            <a:pPr>
              <a:defRPr/>
            </a:pPr>
            <a:endParaRPr lang="en-US" dirty="0"/>
          </a:p>
        </p:txBody>
      </p:sp>
      <p:sp>
        <p:nvSpPr>
          <p:cNvPr id="5" name="Footer Placeholder 4"/>
          <p:cNvSpPr>
            <a:spLocks noGrp="1"/>
          </p:cNvSpPr>
          <p:nvPr>
            <p:ph type="ftr" sz="quarter" idx="11"/>
          </p:nvPr>
        </p:nvSpPr>
        <p:spPr>
          <a:xfrm>
            <a:off x="11247438" y="40679688"/>
            <a:ext cx="10423525" cy="2336800"/>
          </a:xfrm>
          <a:prstGeom prst="rect">
            <a:avLst/>
          </a:prstGeom>
        </p:spPr>
        <p:txBody>
          <a:bodyPr/>
          <a:lstStyle>
            <a:lvl1pPr algn="ctr">
              <a:defRPr/>
            </a:lvl1pPr>
          </a:lstStyle>
          <a:p>
            <a:pPr>
              <a:defRPr/>
            </a:pPr>
            <a:endParaRPr lang="en-US" dirty="0"/>
          </a:p>
        </p:txBody>
      </p:sp>
      <p:sp>
        <p:nvSpPr>
          <p:cNvPr id="6" name="Slide Number Placeholder 5"/>
          <p:cNvSpPr>
            <a:spLocks noGrp="1"/>
          </p:cNvSpPr>
          <p:nvPr>
            <p:ph type="sldNum" sz="quarter" idx="12"/>
          </p:nvPr>
        </p:nvSpPr>
        <p:spPr>
          <a:xfrm>
            <a:off x="23591838" y="40679688"/>
            <a:ext cx="7680325" cy="2336800"/>
          </a:xfrm>
          <a:prstGeom prst="rect">
            <a:avLst/>
          </a:prstGeom>
        </p:spPr>
        <p:txBody>
          <a:bodyPr/>
          <a:lstStyle>
            <a:lvl1pPr algn="ctr">
              <a:defRPr/>
            </a:lvl1pPr>
          </a:lstStyle>
          <a:p>
            <a:pPr>
              <a:defRPr/>
            </a:pPr>
            <a:fld id="{4AB09697-C4A2-9D4E-BF7F-DC2227868A9D}" type="slidenum">
              <a:rPr lang="en-US"/>
              <a:pPr>
                <a:defRPr/>
              </a:pPr>
              <a:t>‹#›</a:t>
            </a:fld>
            <a:endParaRPr lang="en-US" dirty="0"/>
          </a:p>
        </p:txBody>
      </p:sp>
    </p:spTree>
    <p:extLst>
      <p:ext uri="{BB962C8B-B14F-4D97-AF65-F5344CB8AC3E}">
        <p14:creationId xmlns:p14="http://schemas.microsoft.com/office/powerpoint/2010/main" val="34232727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646636" y="1756833"/>
            <a:ext cx="29625131" cy="7315200"/>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1646636" y="10240433"/>
            <a:ext cx="29625131" cy="28966584"/>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1646238" y="40679688"/>
            <a:ext cx="7680325" cy="2336800"/>
          </a:xfrm>
          <a:prstGeom prst="rect">
            <a:avLst/>
          </a:prstGeom>
        </p:spPr>
        <p:txBody>
          <a:bodyPr/>
          <a:lstStyle>
            <a:lvl1pPr algn="ctr">
              <a:defRPr/>
            </a:lvl1pPr>
          </a:lstStyle>
          <a:p>
            <a:pPr>
              <a:defRPr/>
            </a:pPr>
            <a:endParaRPr lang="en-US" dirty="0"/>
          </a:p>
        </p:txBody>
      </p:sp>
      <p:sp>
        <p:nvSpPr>
          <p:cNvPr id="5" name="Footer Placeholder 4"/>
          <p:cNvSpPr>
            <a:spLocks noGrp="1"/>
          </p:cNvSpPr>
          <p:nvPr>
            <p:ph type="ftr" sz="quarter" idx="11"/>
          </p:nvPr>
        </p:nvSpPr>
        <p:spPr>
          <a:xfrm>
            <a:off x="11247438" y="40679688"/>
            <a:ext cx="10423525" cy="2336800"/>
          </a:xfrm>
          <a:prstGeom prst="rect">
            <a:avLst/>
          </a:prstGeom>
        </p:spPr>
        <p:txBody>
          <a:bodyPr/>
          <a:lstStyle>
            <a:lvl1pPr algn="ctr">
              <a:defRPr/>
            </a:lvl1pPr>
          </a:lstStyle>
          <a:p>
            <a:pPr>
              <a:defRPr/>
            </a:pPr>
            <a:endParaRPr lang="en-US" dirty="0"/>
          </a:p>
        </p:txBody>
      </p:sp>
      <p:sp>
        <p:nvSpPr>
          <p:cNvPr id="6" name="Slide Number Placeholder 5"/>
          <p:cNvSpPr>
            <a:spLocks noGrp="1"/>
          </p:cNvSpPr>
          <p:nvPr>
            <p:ph type="sldNum" sz="quarter" idx="12"/>
          </p:nvPr>
        </p:nvSpPr>
        <p:spPr>
          <a:xfrm>
            <a:off x="23591838" y="40679688"/>
            <a:ext cx="7680325" cy="2336800"/>
          </a:xfrm>
          <a:prstGeom prst="rect">
            <a:avLst/>
          </a:prstGeom>
        </p:spPr>
        <p:txBody>
          <a:bodyPr/>
          <a:lstStyle>
            <a:lvl1pPr algn="ctr">
              <a:defRPr/>
            </a:lvl1pPr>
          </a:lstStyle>
          <a:p>
            <a:pPr>
              <a:defRPr/>
            </a:pPr>
            <a:fld id="{600D527B-1301-A44F-8746-82E60FC658C5}" type="slidenum">
              <a:rPr lang="en-US"/>
              <a:pPr>
                <a:defRPr/>
              </a:pPr>
              <a:t>‹#›</a:t>
            </a:fld>
            <a:endParaRPr lang="en-US" dirty="0"/>
          </a:p>
        </p:txBody>
      </p:sp>
    </p:spTree>
    <p:extLst>
      <p:ext uri="{BB962C8B-B14F-4D97-AF65-F5344CB8AC3E}">
        <p14:creationId xmlns:p14="http://schemas.microsoft.com/office/powerpoint/2010/main" val="3645609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7" y="28204163"/>
            <a:ext cx="27980640" cy="8717280"/>
          </a:xfrm>
          <a:prstGeom prst="rect">
            <a:avLst/>
          </a:prstGeo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2600327" y="18602975"/>
            <a:ext cx="27980640" cy="9601197"/>
          </a:xfrm>
          <a:prstGeom prst="rect">
            <a:avLst/>
          </a:prstGeom>
        </p:spPr>
        <p:txBody>
          <a:bodyPr anchor="b"/>
          <a:lstStyle>
            <a:lvl1pPr marL="0" indent="0">
              <a:buNone/>
              <a:defRPr sz="9600">
                <a:solidFill>
                  <a:schemeClr val="tx1">
                    <a:tint val="75000"/>
                  </a:schemeClr>
                </a:solidFill>
              </a:defRPr>
            </a:lvl1pPr>
            <a:lvl2pPr marL="2193362" indent="0">
              <a:buNone/>
              <a:defRPr sz="8600">
                <a:solidFill>
                  <a:schemeClr val="tx1">
                    <a:tint val="75000"/>
                  </a:schemeClr>
                </a:solidFill>
              </a:defRPr>
            </a:lvl2pPr>
            <a:lvl3pPr marL="4386728" indent="0">
              <a:buNone/>
              <a:defRPr sz="7700">
                <a:solidFill>
                  <a:schemeClr val="tx1">
                    <a:tint val="75000"/>
                  </a:schemeClr>
                </a:solidFill>
              </a:defRPr>
            </a:lvl3pPr>
            <a:lvl4pPr marL="6580091" indent="0">
              <a:buNone/>
              <a:defRPr sz="6700">
                <a:solidFill>
                  <a:schemeClr val="tx1">
                    <a:tint val="75000"/>
                  </a:schemeClr>
                </a:solidFill>
              </a:defRPr>
            </a:lvl4pPr>
            <a:lvl5pPr marL="8773457" indent="0">
              <a:buNone/>
              <a:defRPr sz="6700">
                <a:solidFill>
                  <a:schemeClr val="tx1">
                    <a:tint val="75000"/>
                  </a:schemeClr>
                </a:solidFill>
              </a:defRPr>
            </a:lvl5pPr>
            <a:lvl6pPr marL="10966824" indent="0">
              <a:buNone/>
              <a:defRPr sz="6700">
                <a:solidFill>
                  <a:schemeClr val="tx1">
                    <a:tint val="75000"/>
                  </a:schemeClr>
                </a:solidFill>
              </a:defRPr>
            </a:lvl6pPr>
            <a:lvl7pPr marL="13160185" indent="0">
              <a:buNone/>
              <a:defRPr sz="6700">
                <a:solidFill>
                  <a:schemeClr val="tx1">
                    <a:tint val="75000"/>
                  </a:schemeClr>
                </a:solidFill>
              </a:defRPr>
            </a:lvl7pPr>
            <a:lvl8pPr marL="15353547" indent="0">
              <a:buNone/>
              <a:defRPr sz="6700">
                <a:solidFill>
                  <a:schemeClr val="tx1">
                    <a:tint val="75000"/>
                  </a:schemeClr>
                </a:solidFill>
              </a:defRPr>
            </a:lvl8pPr>
            <a:lvl9pPr marL="17546913"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1646238" y="40679688"/>
            <a:ext cx="7680325" cy="2336800"/>
          </a:xfrm>
          <a:prstGeom prst="rect">
            <a:avLst/>
          </a:prstGeom>
        </p:spPr>
        <p:txBody>
          <a:bodyPr/>
          <a:lstStyle>
            <a:lvl1pPr algn="ctr">
              <a:defRPr/>
            </a:lvl1pPr>
          </a:lstStyle>
          <a:p>
            <a:pPr>
              <a:defRPr/>
            </a:pPr>
            <a:endParaRPr lang="en-US" dirty="0"/>
          </a:p>
        </p:txBody>
      </p:sp>
      <p:sp>
        <p:nvSpPr>
          <p:cNvPr id="5" name="Footer Placeholder 4"/>
          <p:cNvSpPr>
            <a:spLocks noGrp="1"/>
          </p:cNvSpPr>
          <p:nvPr>
            <p:ph type="ftr" sz="quarter" idx="11"/>
          </p:nvPr>
        </p:nvSpPr>
        <p:spPr>
          <a:xfrm>
            <a:off x="11247438" y="40679688"/>
            <a:ext cx="10423525" cy="2336800"/>
          </a:xfrm>
          <a:prstGeom prst="rect">
            <a:avLst/>
          </a:prstGeom>
        </p:spPr>
        <p:txBody>
          <a:bodyPr/>
          <a:lstStyle>
            <a:lvl1pPr algn="ctr">
              <a:defRPr/>
            </a:lvl1pPr>
          </a:lstStyle>
          <a:p>
            <a:pPr>
              <a:defRPr/>
            </a:pPr>
            <a:endParaRPr lang="en-US" dirty="0"/>
          </a:p>
        </p:txBody>
      </p:sp>
      <p:sp>
        <p:nvSpPr>
          <p:cNvPr id="6" name="Slide Number Placeholder 5"/>
          <p:cNvSpPr>
            <a:spLocks noGrp="1"/>
          </p:cNvSpPr>
          <p:nvPr>
            <p:ph type="sldNum" sz="quarter" idx="12"/>
          </p:nvPr>
        </p:nvSpPr>
        <p:spPr>
          <a:xfrm>
            <a:off x="23591838" y="40679688"/>
            <a:ext cx="7680325" cy="2336800"/>
          </a:xfrm>
          <a:prstGeom prst="rect">
            <a:avLst/>
          </a:prstGeom>
        </p:spPr>
        <p:txBody>
          <a:bodyPr/>
          <a:lstStyle>
            <a:lvl1pPr algn="ctr">
              <a:defRPr/>
            </a:lvl1pPr>
          </a:lstStyle>
          <a:p>
            <a:pPr>
              <a:defRPr/>
            </a:pPr>
            <a:fld id="{6DDD0EEF-1009-2844-B251-400384791C89}" type="slidenum">
              <a:rPr lang="en-US"/>
              <a:pPr>
                <a:defRPr/>
              </a:pPr>
              <a:t>‹#›</a:t>
            </a:fld>
            <a:endParaRPr lang="en-US" dirty="0"/>
          </a:p>
        </p:txBody>
      </p:sp>
    </p:spTree>
    <p:extLst>
      <p:ext uri="{BB962C8B-B14F-4D97-AF65-F5344CB8AC3E}">
        <p14:creationId xmlns:p14="http://schemas.microsoft.com/office/powerpoint/2010/main" val="20476608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646636" y="1756833"/>
            <a:ext cx="29625131" cy="73152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1645920" y="10241292"/>
            <a:ext cx="14538960" cy="28966163"/>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733520" y="10241292"/>
            <a:ext cx="14538960" cy="28966163"/>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a:xfrm>
            <a:off x="1646238" y="40679688"/>
            <a:ext cx="7680325" cy="2336800"/>
          </a:xfrm>
          <a:prstGeom prst="rect">
            <a:avLst/>
          </a:prstGeom>
        </p:spPr>
        <p:txBody>
          <a:bodyPr/>
          <a:lstStyle>
            <a:lvl1pPr algn="ctr">
              <a:defRPr/>
            </a:lvl1pPr>
          </a:lstStyle>
          <a:p>
            <a:pPr>
              <a:defRPr/>
            </a:pPr>
            <a:endParaRPr lang="en-US" dirty="0"/>
          </a:p>
        </p:txBody>
      </p:sp>
      <p:sp>
        <p:nvSpPr>
          <p:cNvPr id="6" name="Footer Placeholder 4"/>
          <p:cNvSpPr>
            <a:spLocks noGrp="1"/>
          </p:cNvSpPr>
          <p:nvPr>
            <p:ph type="ftr" sz="quarter" idx="11"/>
          </p:nvPr>
        </p:nvSpPr>
        <p:spPr>
          <a:xfrm>
            <a:off x="11247438" y="40679688"/>
            <a:ext cx="10423525" cy="2336800"/>
          </a:xfrm>
          <a:prstGeom prst="rect">
            <a:avLst/>
          </a:prstGeom>
        </p:spPr>
        <p:txBody>
          <a:bodyPr/>
          <a:lstStyle>
            <a:lvl1pPr algn="ctr">
              <a:defRPr/>
            </a:lvl1pPr>
          </a:lstStyle>
          <a:p>
            <a:pPr>
              <a:defRPr/>
            </a:pPr>
            <a:endParaRPr lang="en-US" dirty="0"/>
          </a:p>
        </p:txBody>
      </p:sp>
      <p:sp>
        <p:nvSpPr>
          <p:cNvPr id="7" name="Slide Number Placeholder 5"/>
          <p:cNvSpPr>
            <a:spLocks noGrp="1"/>
          </p:cNvSpPr>
          <p:nvPr>
            <p:ph type="sldNum" sz="quarter" idx="12"/>
          </p:nvPr>
        </p:nvSpPr>
        <p:spPr>
          <a:xfrm>
            <a:off x="23591838" y="40679688"/>
            <a:ext cx="7680325" cy="2336800"/>
          </a:xfrm>
          <a:prstGeom prst="rect">
            <a:avLst/>
          </a:prstGeom>
        </p:spPr>
        <p:txBody>
          <a:bodyPr/>
          <a:lstStyle>
            <a:lvl1pPr algn="ctr">
              <a:defRPr/>
            </a:lvl1pPr>
          </a:lstStyle>
          <a:p>
            <a:pPr>
              <a:defRPr/>
            </a:pPr>
            <a:fld id="{875B84BB-5C2C-3142-9942-CDD77E7F5176}" type="slidenum">
              <a:rPr lang="en-US"/>
              <a:pPr>
                <a:defRPr/>
              </a:pPr>
              <a:t>‹#›</a:t>
            </a:fld>
            <a:endParaRPr lang="en-US" dirty="0"/>
          </a:p>
        </p:txBody>
      </p:sp>
    </p:spTree>
    <p:extLst>
      <p:ext uri="{BB962C8B-B14F-4D97-AF65-F5344CB8AC3E}">
        <p14:creationId xmlns:p14="http://schemas.microsoft.com/office/powerpoint/2010/main" val="1559752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6636" y="1756833"/>
            <a:ext cx="29625131" cy="731520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45922" y="9824724"/>
            <a:ext cx="14544677" cy="4094477"/>
          </a:xfrm>
          <a:prstGeom prst="rect">
            <a:avLst/>
          </a:prstGeom>
        </p:spPr>
        <p:txBody>
          <a:bodyPr anchor="b"/>
          <a:lstStyle>
            <a:lvl1pPr marL="0" indent="0">
              <a:buNone/>
              <a:defRPr sz="11500" b="1"/>
            </a:lvl1pPr>
            <a:lvl2pPr marL="2193362" indent="0">
              <a:buNone/>
              <a:defRPr sz="9600" b="1"/>
            </a:lvl2pPr>
            <a:lvl3pPr marL="4386728" indent="0">
              <a:buNone/>
              <a:defRPr sz="8600" b="1"/>
            </a:lvl3pPr>
            <a:lvl4pPr marL="6580091" indent="0">
              <a:buNone/>
              <a:defRPr sz="7700" b="1"/>
            </a:lvl4pPr>
            <a:lvl5pPr marL="8773457" indent="0">
              <a:buNone/>
              <a:defRPr sz="7700" b="1"/>
            </a:lvl5pPr>
            <a:lvl6pPr marL="10966824" indent="0">
              <a:buNone/>
              <a:defRPr sz="7700" b="1"/>
            </a:lvl6pPr>
            <a:lvl7pPr marL="13160185" indent="0">
              <a:buNone/>
              <a:defRPr sz="7700" b="1"/>
            </a:lvl7pPr>
            <a:lvl8pPr marL="15353547" indent="0">
              <a:buNone/>
              <a:defRPr sz="7700" b="1"/>
            </a:lvl8pPr>
            <a:lvl9pPr marL="17546913"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1645922" y="13919201"/>
            <a:ext cx="14544677" cy="25288243"/>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722095" y="9824724"/>
            <a:ext cx="14550390" cy="4094477"/>
          </a:xfrm>
          <a:prstGeom prst="rect">
            <a:avLst/>
          </a:prstGeom>
        </p:spPr>
        <p:txBody>
          <a:bodyPr anchor="b"/>
          <a:lstStyle>
            <a:lvl1pPr marL="0" indent="0">
              <a:buNone/>
              <a:defRPr sz="11500" b="1"/>
            </a:lvl1pPr>
            <a:lvl2pPr marL="2193362" indent="0">
              <a:buNone/>
              <a:defRPr sz="9600" b="1"/>
            </a:lvl2pPr>
            <a:lvl3pPr marL="4386728" indent="0">
              <a:buNone/>
              <a:defRPr sz="8600" b="1"/>
            </a:lvl3pPr>
            <a:lvl4pPr marL="6580091" indent="0">
              <a:buNone/>
              <a:defRPr sz="7700" b="1"/>
            </a:lvl4pPr>
            <a:lvl5pPr marL="8773457" indent="0">
              <a:buNone/>
              <a:defRPr sz="7700" b="1"/>
            </a:lvl5pPr>
            <a:lvl6pPr marL="10966824" indent="0">
              <a:buNone/>
              <a:defRPr sz="7700" b="1"/>
            </a:lvl6pPr>
            <a:lvl7pPr marL="13160185" indent="0">
              <a:buNone/>
              <a:defRPr sz="7700" b="1"/>
            </a:lvl7pPr>
            <a:lvl8pPr marL="15353547" indent="0">
              <a:buNone/>
              <a:defRPr sz="7700" b="1"/>
            </a:lvl8pPr>
            <a:lvl9pPr marL="17546913"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16722095" y="13919201"/>
            <a:ext cx="14550390" cy="25288243"/>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a:xfrm>
            <a:off x="1646238" y="40679688"/>
            <a:ext cx="7680325" cy="2336800"/>
          </a:xfrm>
          <a:prstGeom prst="rect">
            <a:avLst/>
          </a:prstGeom>
        </p:spPr>
        <p:txBody>
          <a:bodyPr/>
          <a:lstStyle>
            <a:lvl1pPr algn="ctr">
              <a:defRPr/>
            </a:lvl1pPr>
          </a:lstStyle>
          <a:p>
            <a:pPr>
              <a:defRPr/>
            </a:pPr>
            <a:endParaRPr lang="en-US" dirty="0"/>
          </a:p>
        </p:txBody>
      </p:sp>
      <p:sp>
        <p:nvSpPr>
          <p:cNvPr id="8" name="Footer Placeholder 4"/>
          <p:cNvSpPr>
            <a:spLocks noGrp="1"/>
          </p:cNvSpPr>
          <p:nvPr>
            <p:ph type="ftr" sz="quarter" idx="11"/>
          </p:nvPr>
        </p:nvSpPr>
        <p:spPr>
          <a:xfrm>
            <a:off x="11247438" y="40679688"/>
            <a:ext cx="10423525" cy="2336800"/>
          </a:xfrm>
          <a:prstGeom prst="rect">
            <a:avLst/>
          </a:prstGeom>
        </p:spPr>
        <p:txBody>
          <a:bodyPr/>
          <a:lstStyle>
            <a:lvl1pPr algn="ctr">
              <a:defRPr/>
            </a:lvl1pPr>
          </a:lstStyle>
          <a:p>
            <a:pPr>
              <a:defRPr/>
            </a:pPr>
            <a:endParaRPr lang="en-US" dirty="0"/>
          </a:p>
        </p:txBody>
      </p:sp>
      <p:sp>
        <p:nvSpPr>
          <p:cNvPr id="9" name="Slide Number Placeholder 5"/>
          <p:cNvSpPr>
            <a:spLocks noGrp="1"/>
          </p:cNvSpPr>
          <p:nvPr>
            <p:ph type="sldNum" sz="quarter" idx="12"/>
          </p:nvPr>
        </p:nvSpPr>
        <p:spPr>
          <a:xfrm>
            <a:off x="23591838" y="40679688"/>
            <a:ext cx="7680325" cy="2336800"/>
          </a:xfrm>
          <a:prstGeom prst="rect">
            <a:avLst/>
          </a:prstGeom>
        </p:spPr>
        <p:txBody>
          <a:bodyPr/>
          <a:lstStyle>
            <a:lvl1pPr algn="ctr">
              <a:defRPr/>
            </a:lvl1pPr>
          </a:lstStyle>
          <a:p>
            <a:pPr>
              <a:defRPr/>
            </a:pPr>
            <a:fld id="{D197F6D7-B336-914F-972D-80BCF835A917}" type="slidenum">
              <a:rPr lang="en-US"/>
              <a:pPr>
                <a:defRPr/>
              </a:pPr>
              <a:t>‹#›</a:t>
            </a:fld>
            <a:endParaRPr lang="en-US" dirty="0"/>
          </a:p>
        </p:txBody>
      </p:sp>
    </p:spTree>
    <p:extLst>
      <p:ext uri="{BB962C8B-B14F-4D97-AF65-F5344CB8AC3E}">
        <p14:creationId xmlns:p14="http://schemas.microsoft.com/office/powerpoint/2010/main" val="3531678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646636" y="1756833"/>
            <a:ext cx="29625131" cy="7315200"/>
          </a:xfrm>
          <a:prstGeom prst="rect">
            <a:avLst/>
          </a:prstGeom>
        </p:spPr>
        <p:txBody>
          <a:bodyPr/>
          <a:lstStyle/>
          <a:p>
            <a:r>
              <a:rPr lang="en-US" smtClean="0"/>
              <a:t>Click to edit Master title style</a:t>
            </a:r>
            <a:endParaRPr lang="en-US"/>
          </a:p>
        </p:txBody>
      </p:sp>
      <p:sp>
        <p:nvSpPr>
          <p:cNvPr id="3" name="Date Placeholder 3"/>
          <p:cNvSpPr>
            <a:spLocks noGrp="1"/>
          </p:cNvSpPr>
          <p:nvPr>
            <p:ph type="dt" sz="half" idx="10"/>
          </p:nvPr>
        </p:nvSpPr>
        <p:spPr>
          <a:xfrm>
            <a:off x="1646238" y="40679688"/>
            <a:ext cx="7680325" cy="2336800"/>
          </a:xfrm>
          <a:prstGeom prst="rect">
            <a:avLst/>
          </a:prstGeom>
        </p:spPr>
        <p:txBody>
          <a:bodyPr/>
          <a:lstStyle>
            <a:lvl1pPr algn="ctr">
              <a:defRPr/>
            </a:lvl1pPr>
          </a:lstStyle>
          <a:p>
            <a:pPr>
              <a:defRPr/>
            </a:pPr>
            <a:endParaRPr lang="en-US" dirty="0"/>
          </a:p>
        </p:txBody>
      </p:sp>
      <p:sp>
        <p:nvSpPr>
          <p:cNvPr id="4" name="Footer Placeholder 4"/>
          <p:cNvSpPr>
            <a:spLocks noGrp="1"/>
          </p:cNvSpPr>
          <p:nvPr>
            <p:ph type="ftr" sz="quarter" idx="11"/>
          </p:nvPr>
        </p:nvSpPr>
        <p:spPr>
          <a:xfrm>
            <a:off x="11247438" y="40679688"/>
            <a:ext cx="10423525" cy="2336800"/>
          </a:xfrm>
          <a:prstGeom prst="rect">
            <a:avLst/>
          </a:prstGeom>
        </p:spPr>
        <p:txBody>
          <a:bodyPr/>
          <a:lstStyle>
            <a:lvl1pPr algn="ctr">
              <a:defRPr/>
            </a:lvl1pPr>
          </a:lstStyle>
          <a:p>
            <a:pPr>
              <a:defRPr/>
            </a:pPr>
            <a:endParaRPr lang="en-US" dirty="0"/>
          </a:p>
        </p:txBody>
      </p:sp>
      <p:sp>
        <p:nvSpPr>
          <p:cNvPr id="5" name="Slide Number Placeholder 5"/>
          <p:cNvSpPr>
            <a:spLocks noGrp="1"/>
          </p:cNvSpPr>
          <p:nvPr>
            <p:ph type="sldNum" sz="quarter" idx="12"/>
          </p:nvPr>
        </p:nvSpPr>
        <p:spPr>
          <a:xfrm>
            <a:off x="23591838" y="40679688"/>
            <a:ext cx="7680325" cy="2336800"/>
          </a:xfrm>
          <a:prstGeom prst="rect">
            <a:avLst/>
          </a:prstGeom>
        </p:spPr>
        <p:txBody>
          <a:bodyPr/>
          <a:lstStyle>
            <a:lvl1pPr algn="ctr">
              <a:defRPr/>
            </a:lvl1pPr>
          </a:lstStyle>
          <a:p>
            <a:pPr>
              <a:defRPr/>
            </a:pPr>
            <a:fld id="{DB2B0496-DA99-864C-AD47-2605D22A365F}" type="slidenum">
              <a:rPr lang="en-US"/>
              <a:pPr>
                <a:defRPr/>
              </a:pPr>
              <a:t>‹#›</a:t>
            </a:fld>
            <a:endParaRPr lang="en-US" dirty="0"/>
          </a:p>
        </p:txBody>
      </p:sp>
    </p:spTree>
    <p:extLst>
      <p:ext uri="{BB962C8B-B14F-4D97-AF65-F5344CB8AC3E}">
        <p14:creationId xmlns:p14="http://schemas.microsoft.com/office/powerpoint/2010/main" val="1070013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1646238" y="40679688"/>
            <a:ext cx="7680325" cy="2336800"/>
          </a:xfrm>
          <a:prstGeom prst="rect">
            <a:avLst/>
          </a:prstGeom>
        </p:spPr>
        <p:txBody>
          <a:bodyPr/>
          <a:lstStyle>
            <a:lvl1pPr algn="ctr">
              <a:defRPr/>
            </a:lvl1pPr>
          </a:lstStyle>
          <a:p>
            <a:pPr>
              <a:defRPr/>
            </a:pPr>
            <a:endParaRPr lang="en-US" dirty="0"/>
          </a:p>
        </p:txBody>
      </p:sp>
      <p:sp>
        <p:nvSpPr>
          <p:cNvPr id="3" name="Footer Placeholder 4"/>
          <p:cNvSpPr>
            <a:spLocks noGrp="1"/>
          </p:cNvSpPr>
          <p:nvPr>
            <p:ph type="ftr" sz="quarter" idx="11"/>
          </p:nvPr>
        </p:nvSpPr>
        <p:spPr>
          <a:xfrm>
            <a:off x="11247438" y="40679688"/>
            <a:ext cx="10423525" cy="2336800"/>
          </a:xfrm>
          <a:prstGeom prst="rect">
            <a:avLst/>
          </a:prstGeom>
        </p:spPr>
        <p:txBody>
          <a:bodyPr/>
          <a:lstStyle>
            <a:lvl1pPr algn="ctr">
              <a:defRPr/>
            </a:lvl1pPr>
          </a:lstStyle>
          <a:p>
            <a:pPr>
              <a:defRPr/>
            </a:pPr>
            <a:endParaRPr lang="en-US" dirty="0"/>
          </a:p>
        </p:txBody>
      </p:sp>
      <p:sp>
        <p:nvSpPr>
          <p:cNvPr id="4" name="Slide Number Placeholder 5"/>
          <p:cNvSpPr>
            <a:spLocks noGrp="1"/>
          </p:cNvSpPr>
          <p:nvPr>
            <p:ph type="sldNum" sz="quarter" idx="12"/>
          </p:nvPr>
        </p:nvSpPr>
        <p:spPr>
          <a:xfrm>
            <a:off x="23591838" y="40679688"/>
            <a:ext cx="7680325" cy="2336800"/>
          </a:xfrm>
          <a:prstGeom prst="rect">
            <a:avLst/>
          </a:prstGeom>
        </p:spPr>
        <p:txBody>
          <a:bodyPr/>
          <a:lstStyle>
            <a:lvl1pPr algn="ctr">
              <a:defRPr/>
            </a:lvl1pPr>
          </a:lstStyle>
          <a:p>
            <a:pPr>
              <a:defRPr/>
            </a:pPr>
            <a:fld id="{24A3005E-0255-8646-910F-FD5E204266F6}" type="slidenum">
              <a:rPr lang="en-US"/>
              <a:pPr>
                <a:defRPr/>
              </a:pPr>
              <a:t>‹#›</a:t>
            </a:fld>
            <a:endParaRPr lang="en-US" dirty="0"/>
          </a:p>
        </p:txBody>
      </p:sp>
    </p:spTree>
    <p:extLst>
      <p:ext uri="{BB962C8B-B14F-4D97-AF65-F5344CB8AC3E}">
        <p14:creationId xmlns:p14="http://schemas.microsoft.com/office/powerpoint/2010/main" val="3421689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927" y="1747520"/>
            <a:ext cx="10829927" cy="7437120"/>
          </a:xfrm>
          <a:prstGeom prst="rect">
            <a:avLst/>
          </a:prstGeo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2870180" y="1747532"/>
            <a:ext cx="18402300" cy="37459923"/>
          </a:xfrm>
          <a:prstGeom prst="rect">
            <a:avLst/>
          </a:prstGeo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45927" y="9184652"/>
            <a:ext cx="10829927" cy="30022803"/>
          </a:xfrm>
          <a:prstGeom prst="rect">
            <a:avLst/>
          </a:prstGeom>
        </p:spPr>
        <p:txBody>
          <a:bodyPr/>
          <a:lstStyle>
            <a:lvl1pPr marL="0" indent="0">
              <a:buNone/>
              <a:defRPr sz="6700"/>
            </a:lvl1pPr>
            <a:lvl2pPr marL="2193362" indent="0">
              <a:buNone/>
              <a:defRPr sz="5700"/>
            </a:lvl2pPr>
            <a:lvl3pPr marL="4386728" indent="0">
              <a:buNone/>
              <a:defRPr sz="4800"/>
            </a:lvl3pPr>
            <a:lvl4pPr marL="6580091" indent="0">
              <a:buNone/>
              <a:defRPr sz="4300"/>
            </a:lvl4pPr>
            <a:lvl5pPr marL="8773457" indent="0">
              <a:buNone/>
              <a:defRPr sz="4300"/>
            </a:lvl5pPr>
            <a:lvl6pPr marL="10966824" indent="0">
              <a:buNone/>
              <a:defRPr sz="4300"/>
            </a:lvl6pPr>
            <a:lvl7pPr marL="13160185" indent="0">
              <a:buNone/>
              <a:defRPr sz="4300"/>
            </a:lvl7pPr>
            <a:lvl8pPr marL="15353547" indent="0">
              <a:buNone/>
              <a:defRPr sz="4300"/>
            </a:lvl8pPr>
            <a:lvl9pPr marL="17546913"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1646238" y="40679688"/>
            <a:ext cx="7680325" cy="2336800"/>
          </a:xfrm>
          <a:prstGeom prst="rect">
            <a:avLst/>
          </a:prstGeom>
        </p:spPr>
        <p:txBody>
          <a:bodyPr/>
          <a:lstStyle>
            <a:lvl1pPr algn="ctr">
              <a:defRPr/>
            </a:lvl1pPr>
          </a:lstStyle>
          <a:p>
            <a:pPr>
              <a:defRPr/>
            </a:pPr>
            <a:endParaRPr lang="en-US" dirty="0"/>
          </a:p>
        </p:txBody>
      </p:sp>
      <p:sp>
        <p:nvSpPr>
          <p:cNvPr id="6" name="Footer Placeholder 4"/>
          <p:cNvSpPr>
            <a:spLocks noGrp="1"/>
          </p:cNvSpPr>
          <p:nvPr>
            <p:ph type="ftr" sz="quarter" idx="11"/>
          </p:nvPr>
        </p:nvSpPr>
        <p:spPr>
          <a:xfrm>
            <a:off x="11247438" y="40679688"/>
            <a:ext cx="10423525" cy="2336800"/>
          </a:xfrm>
          <a:prstGeom prst="rect">
            <a:avLst/>
          </a:prstGeom>
        </p:spPr>
        <p:txBody>
          <a:bodyPr/>
          <a:lstStyle>
            <a:lvl1pPr algn="ctr">
              <a:defRPr/>
            </a:lvl1pPr>
          </a:lstStyle>
          <a:p>
            <a:pPr>
              <a:defRPr/>
            </a:pPr>
            <a:endParaRPr lang="en-US" dirty="0"/>
          </a:p>
        </p:txBody>
      </p:sp>
      <p:sp>
        <p:nvSpPr>
          <p:cNvPr id="7" name="Slide Number Placeholder 5"/>
          <p:cNvSpPr>
            <a:spLocks noGrp="1"/>
          </p:cNvSpPr>
          <p:nvPr>
            <p:ph type="sldNum" sz="quarter" idx="12"/>
          </p:nvPr>
        </p:nvSpPr>
        <p:spPr>
          <a:xfrm>
            <a:off x="23591838" y="40679688"/>
            <a:ext cx="7680325" cy="2336800"/>
          </a:xfrm>
          <a:prstGeom prst="rect">
            <a:avLst/>
          </a:prstGeom>
        </p:spPr>
        <p:txBody>
          <a:bodyPr/>
          <a:lstStyle>
            <a:lvl1pPr algn="ctr">
              <a:defRPr/>
            </a:lvl1pPr>
          </a:lstStyle>
          <a:p>
            <a:pPr>
              <a:defRPr/>
            </a:pPr>
            <a:fld id="{3BF0A836-B56D-F047-908B-7CB0A6AF436E}" type="slidenum">
              <a:rPr lang="en-US"/>
              <a:pPr>
                <a:defRPr/>
              </a:pPr>
              <a:t>‹#›</a:t>
            </a:fld>
            <a:endParaRPr lang="en-US" dirty="0"/>
          </a:p>
        </p:txBody>
      </p:sp>
    </p:spTree>
    <p:extLst>
      <p:ext uri="{BB962C8B-B14F-4D97-AF65-F5344CB8AC3E}">
        <p14:creationId xmlns:p14="http://schemas.microsoft.com/office/powerpoint/2010/main" val="12556714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237" y="30723841"/>
            <a:ext cx="19751040" cy="3627123"/>
          </a:xfrm>
          <a:prstGeom prst="rect">
            <a:avLst/>
          </a:prstGeo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6452237" y="3921760"/>
            <a:ext cx="19751040" cy="26334720"/>
          </a:xfrm>
          <a:prstGeom prst="rect">
            <a:avLst/>
          </a:prstGeom>
        </p:spPr>
        <p:txBody>
          <a:bodyPr rtlCol="0">
            <a:normAutofit/>
          </a:bodyPr>
          <a:lstStyle>
            <a:lvl1pPr marL="0" indent="0">
              <a:buNone/>
              <a:defRPr sz="15300"/>
            </a:lvl1pPr>
            <a:lvl2pPr marL="2193362" indent="0">
              <a:buNone/>
              <a:defRPr sz="13400"/>
            </a:lvl2pPr>
            <a:lvl3pPr marL="4386728" indent="0">
              <a:buNone/>
              <a:defRPr sz="11500"/>
            </a:lvl3pPr>
            <a:lvl4pPr marL="6580091" indent="0">
              <a:buNone/>
              <a:defRPr sz="9600"/>
            </a:lvl4pPr>
            <a:lvl5pPr marL="8773457" indent="0">
              <a:buNone/>
              <a:defRPr sz="9600"/>
            </a:lvl5pPr>
            <a:lvl6pPr marL="10966824" indent="0">
              <a:buNone/>
              <a:defRPr sz="9600"/>
            </a:lvl6pPr>
            <a:lvl7pPr marL="13160185" indent="0">
              <a:buNone/>
              <a:defRPr sz="9600"/>
            </a:lvl7pPr>
            <a:lvl8pPr marL="15353547" indent="0">
              <a:buNone/>
              <a:defRPr sz="9600"/>
            </a:lvl8pPr>
            <a:lvl9pPr marL="17546913" indent="0">
              <a:buNone/>
              <a:defRPr sz="9600"/>
            </a:lvl9pPr>
          </a:lstStyle>
          <a:p>
            <a:pPr lvl="0"/>
            <a:r>
              <a:rPr lang="en-US" noProof="0" dirty="0" smtClean="0"/>
              <a:t>Drag picture to placeholder or click icon to add</a:t>
            </a:r>
          </a:p>
        </p:txBody>
      </p:sp>
      <p:sp>
        <p:nvSpPr>
          <p:cNvPr id="4" name="Text Placeholder 3"/>
          <p:cNvSpPr>
            <a:spLocks noGrp="1"/>
          </p:cNvSpPr>
          <p:nvPr>
            <p:ph type="body" sz="half" idx="2"/>
          </p:nvPr>
        </p:nvSpPr>
        <p:spPr>
          <a:xfrm>
            <a:off x="6452237" y="34350964"/>
            <a:ext cx="19751040" cy="5151117"/>
          </a:xfrm>
          <a:prstGeom prst="rect">
            <a:avLst/>
          </a:prstGeom>
        </p:spPr>
        <p:txBody>
          <a:bodyPr/>
          <a:lstStyle>
            <a:lvl1pPr marL="0" indent="0">
              <a:buNone/>
              <a:defRPr sz="6700"/>
            </a:lvl1pPr>
            <a:lvl2pPr marL="2193362" indent="0">
              <a:buNone/>
              <a:defRPr sz="5700"/>
            </a:lvl2pPr>
            <a:lvl3pPr marL="4386728" indent="0">
              <a:buNone/>
              <a:defRPr sz="4800"/>
            </a:lvl3pPr>
            <a:lvl4pPr marL="6580091" indent="0">
              <a:buNone/>
              <a:defRPr sz="4300"/>
            </a:lvl4pPr>
            <a:lvl5pPr marL="8773457" indent="0">
              <a:buNone/>
              <a:defRPr sz="4300"/>
            </a:lvl5pPr>
            <a:lvl6pPr marL="10966824" indent="0">
              <a:buNone/>
              <a:defRPr sz="4300"/>
            </a:lvl6pPr>
            <a:lvl7pPr marL="13160185" indent="0">
              <a:buNone/>
              <a:defRPr sz="4300"/>
            </a:lvl7pPr>
            <a:lvl8pPr marL="15353547" indent="0">
              <a:buNone/>
              <a:defRPr sz="4300"/>
            </a:lvl8pPr>
            <a:lvl9pPr marL="17546913"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1646238" y="40679688"/>
            <a:ext cx="7680325" cy="2336800"/>
          </a:xfrm>
          <a:prstGeom prst="rect">
            <a:avLst/>
          </a:prstGeom>
        </p:spPr>
        <p:txBody>
          <a:bodyPr/>
          <a:lstStyle>
            <a:lvl1pPr algn="ctr">
              <a:defRPr/>
            </a:lvl1pPr>
          </a:lstStyle>
          <a:p>
            <a:pPr>
              <a:defRPr/>
            </a:pPr>
            <a:endParaRPr lang="en-US" dirty="0"/>
          </a:p>
        </p:txBody>
      </p:sp>
      <p:sp>
        <p:nvSpPr>
          <p:cNvPr id="6" name="Footer Placeholder 4"/>
          <p:cNvSpPr>
            <a:spLocks noGrp="1"/>
          </p:cNvSpPr>
          <p:nvPr>
            <p:ph type="ftr" sz="quarter" idx="11"/>
          </p:nvPr>
        </p:nvSpPr>
        <p:spPr>
          <a:xfrm>
            <a:off x="11247438" y="40679688"/>
            <a:ext cx="10423525" cy="2336800"/>
          </a:xfrm>
          <a:prstGeom prst="rect">
            <a:avLst/>
          </a:prstGeom>
        </p:spPr>
        <p:txBody>
          <a:bodyPr/>
          <a:lstStyle>
            <a:lvl1pPr algn="ctr">
              <a:defRPr/>
            </a:lvl1pPr>
          </a:lstStyle>
          <a:p>
            <a:pPr>
              <a:defRPr/>
            </a:pPr>
            <a:endParaRPr lang="en-US" dirty="0"/>
          </a:p>
        </p:txBody>
      </p:sp>
      <p:sp>
        <p:nvSpPr>
          <p:cNvPr id="7" name="Slide Number Placeholder 5"/>
          <p:cNvSpPr>
            <a:spLocks noGrp="1"/>
          </p:cNvSpPr>
          <p:nvPr>
            <p:ph type="sldNum" sz="quarter" idx="12"/>
          </p:nvPr>
        </p:nvSpPr>
        <p:spPr>
          <a:xfrm>
            <a:off x="23591838" y="40679688"/>
            <a:ext cx="7680325" cy="2336800"/>
          </a:xfrm>
          <a:prstGeom prst="rect">
            <a:avLst/>
          </a:prstGeom>
        </p:spPr>
        <p:txBody>
          <a:bodyPr/>
          <a:lstStyle>
            <a:lvl1pPr algn="ctr">
              <a:defRPr/>
            </a:lvl1pPr>
          </a:lstStyle>
          <a:p>
            <a:pPr>
              <a:defRPr/>
            </a:pPr>
            <a:fld id="{45F7BF73-5A2C-0E4A-B0A1-0D01164FBF5F}" type="slidenum">
              <a:rPr lang="en-US"/>
              <a:pPr>
                <a:defRPr/>
              </a:pPr>
              <a:t>‹#›</a:t>
            </a:fld>
            <a:endParaRPr lang="en-US" dirty="0"/>
          </a:p>
        </p:txBody>
      </p:sp>
    </p:spTree>
    <p:extLst>
      <p:ext uri="{BB962C8B-B14F-4D97-AF65-F5344CB8AC3E}">
        <p14:creationId xmlns:p14="http://schemas.microsoft.com/office/powerpoint/2010/main" val="397309030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em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11113" y="-109538"/>
            <a:ext cx="32929513" cy="44000738"/>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dirty="0"/>
              <a:t>v</a:t>
            </a:r>
          </a:p>
        </p:txBody>
      </p:sp>
      <p:sp>
        <p:nvSpPr>
          <p:cNvPr id="8" name="Rectangle 7"/>
          <p:cNvSpPr/>
          <p:nvPr/>
        </p:nvSpPr>
        <p:spPr>
          <a:xfrm>
            <a:off x="571500" y="37693600"/>
            <a:ext cx="31832550" cy="5588000"/>
          </a:xfrm>
          <a:prstGeom prst="rect">
            <a:avLst/>
          </a:prstGeom>
          <a:solidFill>
            <a:srgbClr val="B6AFA1">
              <a:alpha val="5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5" name="Rectangle 4"/>
          <p:cNvSpPr/>
          <p:nvPr/>
        </p:nvSpPr>
        <p:spPr>
          <a:xfrm>
            <a:off x="628650" y="533400"/>
            <a:ext cx="31718250" cy="42748200"/>
          </a:xfrm>
          <a:prstGeom prst="rect">
            <a:avLst/>
          </a:prstGeom>
          <a:noFill/>
          <a:ln w="190500">
            <a:solidFill>
              <a:srgbClr val="93978A"/>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pic>
        <p:nvPicPr>
          <p:cNvPr id="1029" name="Picture 8"/>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27317700" y="39395400"/>
            <a:ext cx="5448300" cy="236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Lst>
  <p:txStyles>
    <p:titleStyle>
      <a:lvl1pPr algn="ctr" defTabSz="4384675" rtl="0" fontAlgn="base">
        <a:spcBef>
          <a:spcPct val="0"/>
        </a:spcBef>
        <a:spcAft>
          <a:spcPct val="0"/>
        </a:spcAft>
        <a:defRPr sz="21100" kern="1200">
          <a:solidFill>
            <a:schemeClr val="tx1"/>
          </a:solidFill>
          <a:latin typeface="+mj-lt"/>
          <a:ea typeface="ＭＳ Ｐゴシック" charset="0"/>
          <a:cs typeface="ＭＳ Ｐゴシック" charset="0"/>
        </a:defRPr>
      </a:lvl1pPr>
      <a:lvl2pPr algn="ctr" defTabSz="4384675" rtl="0" fontAlgn="base">
        <a:spcBef>
          <a:spcPct val="0"/>
        </a:spcBef>
        <a:spcAft>
          <a:spcPct val="0"/>
        </a:spcAft>
        <a:defRPr sz="21100">
          <a:solidFill>
            <a:schemeClr val="tx1"/>
          </a:solidFill>
          <a:latin typeface="Calibri" pitchFamily="34" charset="0"/>
          <a:ea typeface="ＭＳ Ｐゴシック" charset="0"/>
          <a:cs typeface="ＭＳ Ｐゴシック" charset="0"/>
        </a:defRPr>
      </a:lvl2pPr>
      <a:lvl3pPr algn="ctr" defTabSz="4384675" rtl="0" fontAlgn="base">
        <a:spcBef>
          <a:spcPct val="0"/>
        </a:spcBef>
        <a:spcAft>
          <a:spcPct val="0"/>
        </a:spcAft>
        <a:defRPr sz="21100">
          <a:solidFill>
            <a:schemeClr val="tx1"/>
          </a:solidFill>
          <a:latin typeface="Calibri" pitchFamily="34" charset="0"/>
          <a:ea typeface="ＭＳ Ｐゴシック" charset="0"/>
          <a:cs typeface="ＭＳ Ｐゴシック" charset="0"/>
        </a:defRPr>
      </a:lvl3pPr>
      <a:lvl4pPr algn="ctr" defTabSz="4384675" rtl="0" fontAlgn="base">
        <a:spcBef>
          <a:spcPct val="0"/>
        </a:spcBef>
        <a:spcAft>
          <a:spcPct val="0"/>
        </a:spcAft>
        <a:defRPr sz="21100">
          <a:solidFill>
            <a:schemeClr val="tx1"/>
          </a:solidFill>
          <a:latin typeface="Calibri" pitchFamily="34" charset="0"/>
          <a:ea typeface="ＭＳ Ｐゴシック" charset="0"/>
          <a:cs typeface="ＭＳ Ｐゴシック" charset="0"/>
        </a:defRPr>
      </a:lvl4pPr>
      <a:lvl5pPr algn="ctr" defTabSz="4384675" rtl="0" fontAlgn="base">
        <a:spcBef>
          <a:spcPct val="0"/>
        </a:spcBef>
        <a:spcAft>
          <a:spcPct val="0"/>
        </a:spcAft>
        <a:defRPr sz="21100">
          <a:solidFill>
            <a:schemeClr val="tx1"/>
          </a:solidFill>
          <a:latin typeface="Calibri" pitchFamily="34" charset="0"/>
          <a:ea typeface="ＭＳ Ｐゴシック" charset="0"/>
          <a:cs typeface="ＭＳ Ｐゴシック" charset="0"/>
        </a:defRPr>
      </a:lvl5pPr>
      <a:lvl6pPr marL="369235" algn="ctr" defTabSz="4385945" rtl="0" eaLnBrk="1" fontAlgn="base" hangingPunct="1">
        <a:spcBef>
          <a:spcPct val="0"/>
        </a:spcBef>
        <a:spcAft>
          <a:spcPct val="0"/>
        </a:spcAft>
        <a:defRPr sz="21100">
          <a:solidFill>
            <a:schemeClr val="tx1"/>
          </a:solidFill>
          <a:latin typeface="Calibri" pitchFamily="34" charset="0"/>
        </a:defRPr>
      </a:lvl6pPr>
      <a:lvl7pPr marL="738469" algn="ctr" defTabSz="4385945" rtl="0" eaLnBrk="1" fontAlgn="base" hangingPunct="1">
        <a:spcBef>
          <a:spcPct val="0"/>
        </a:spcBef>
        <a:spcAft>
          <a:spcPct val="0"/>
        </a:spcAft>
        <a:defRPr sz="21100">
          <a:solidFill>
            <a:schemeClr val="tx1"/>
          </a:solidFill>
          <a:latin typeface="Calibri" pitchFamily="34" charset="0"/>
        </a:defRPr>
      </a:lvl7pPr>
      <a:lvl8pPr marL="1107704" algn="ctr" defTabSz="4385945" rtl="0" eaLnBrk="1" fontAlgn="base" hangingPunct="1">
        <a:spcBef>
          <a:spcPct val="0"/>
        </a:spcBef>
        <a:spcAft>
          <a:spcPct val="0"/>
        </a:spcAft>
        <a:defRPr sz="21100">
          <a:solidFill>
            <a:schemeClr val="tx1"/>
          </a:solidFill>
          <a:latin typeface="Calibri" pitchFamily="34" charset="0"/>
        </a:defRPr>
      </a:lvl8pPr>
      <a:lvl9pPr marL="1476939" algn="ctr" defTabSz="4385945" rtl="0" eaLnBrk="1" fontAlgn="base" hangingPunct="1">
        <a:spcBef>
          <a:spcPct val="0"/>
        </a:spcBef>
        <a:spcAft>
          <a:spcPct val="0"/>
        </a:spcAft>
        <a:defRPr sz="21100">
          <a:solidFill>
            <a:schemeClr val="tx1"/>
          </a:solidFill>
          <a:latin typeface="Calibri" pitchFamily="34" charset="0"/>
        </a:defRPr>
      </a:lvl9pPr>
    </p:titleStyle>
    <p:bodyStyle>
      <a:lvl1pPr marL="1644650" indent="-1644650" algn="l" defTabSz="4384675" rtl="0" fontAlgn="base">
        <a:spcBef>
          <a:spcPct val="20000"/>
        </a:spcBef>
        <a:spcAft>
          <a:spcPct val="0"/>
        </a:spcAft>
        <a:buFont typeface="Arial" charset="0"/>
        <a:buChar char="•"/>
        <a:defRPr sz="15300" kern="1200">
          <a:solidFill>
            <a:schemeClr val="tx1"/>
          </a:solidFill>
          <a:latin typeface="+mn-lt"/>
          <a:ea typeface="ＭＳ Ｐゴシック" charset="0"/>
          <a:cs typeface="ＭＳ Ｐゴシック" charset="0"/>
        </a:defRPr>
      </a:lvl1pPr>
      <a:lvl2pPr marL="3563938" indent="-1370013" algn="l" defTabSz="4384675" rtl="0" fontAlgn="base">
        <a:spcBef>
          <a:spcPct val="20000"/>
        </a:spcBef>
        <a:spcAft>
          <a:spcPct val="0"/>
        </a:spcAft>
        <a:buFont typeface="Arial" charset="0"/>
        <a:buChar char="–"/>
        <a:defRPr sz="13400" kern="1200">
          <a:solidFill>
            <a:schemeClr val="tx1"/>
          </a:solidFill>
          <a:latin typeface="+mn-lt"/>
          <a:ea typeface="ＭＳ Ｐゴシック" charset="0"/>
          <a:cs typeface="+mn-cs"/>
        </a:defRPr>
      </a:lvl2pPr>
      <a:lvl3pPr marL="5483225" indent="-1095375" algn="l" defTabSz="4384675" rtl="0" fontAlgn="base">
        <a:spcBef>
          <a:spcPct val="20000"/>
        </a:spcBef>
        <a:spcAft>
          <a:spcPct val="0"/>
        </a:spcAft>
        <a:buFont typeface="Arial" charset="0"/>
        <a:buChar char="•"/>
        <a:defRPr sz="11500" kern="1200">
          <a:solidFill>
            <a:schemeClr val="tx1"/>
          </a:solidFill>
          <a:latin typeface="+mn-lt"/>
          <a:ea typeface="ＭＳ Ｐゴシック" charset="0"/>
          <a:cs typeface="+mn-cs"/>
        </a:defRPr>
      </a:lvl3pPr>
      <a:lvl4pPr marL="7675563" indent="-1095375" algn="l" defTabSz="4384675" rtl="0" fontAlgn="base">
        <a:spcBef>
          <a:spcPct val="20000"/>
        </a:spcBef>
        <a:spcAft>
          <a:spcPct val="0"/>
        </a:spcAft>
        <a:buFont typeface="Arial" charset="0"/>
        <a:buChar char="–"/>
        <a:defRPr sz="9600" kern="1200">
          <a:solidFill>
            <a:schemeClr val="tx1"/>
          </a:solidFill>
          <a:latin typeface="+mn-lt"/>
          <a:ea typeface="ＭＳ Ｐゴシック" charset="0"/>
          <a:cs typeface="+mn-cs"/>
        </a:defRPr>
      </a:lvl4pPr>
      <a:lvl5pPr marL="9867900" indent="-1095375" algn="l" defTabSz="4384675" rtl="0" fontAlgn="base">
        <a:spcBef>
          <a:spcPct val="20000"/>
        </a:spcBef>
        <a:spcAft>
          <a:spcPct val="0"/>
        </a:spcAft>
        <a:buFont typeface="Arial" charset="0"/>
        <a:buChar char="»"/>
        <a:defRPr sz="9600" kern="1200">
          <a:solidFill>
            <a:schemeClr val="tx1"/>
          </a:solidFill>
          <a:latin typeface="+mn-lt"/>
          <a:ea typeface="ＭＳ Ｐゴシック" charset="0"/>
          <a:cs typeface="+mn-cs"/>
        </a:defRPr>
      </a:lvl5pPr>
      <a:lvl6pPr marL="12063502" indent="-1096684" algn="l" defTabSz="4386728"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56869" indent="-1096684" algn="l" defTabSz="4386728"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0231" indent="-1096684" algn="l" defTabSz="4386728"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43597" indent="-1096684" algn="l" defTabSz="4386728"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6728" rtl="0" eaLnBrk="1" latinLnBrk="0" hangingPunct="1">
        <a:defRPr sz="8600" kern="1200">
          <a:solidFill>
            <a:schemeClr val="tx1"/>
          </a:solidFill>
          <a:latin typeface="+mn-lt"/>
          <a:ea typeface="+mn-ea"/>
          <a:cs typeface="+mn-cs"/>
        </a:defRPr>
      </a:lvl1pPr>
      <a:lvl2pPr marL="2193362" algn="l" defTabSz="4386728" rtl="0" eaLnBrk="1" latinLnBrk="0" hangingPunct="1">
        <a:defRPr sz="8600" kern="1200">
          <a:solidFill>
            <a:schemeClr val="tx1"/>
          </a:solidFill>
          <a:latin typeface="+mn-lt"/>
          <a:ea typeface="+mn-ea"/>
          <a:cs typeface="+mn-cs"/>
        </a:defRPr>
      </a:lvl2pPr>
      <a:lvl3pPr marL="4386728" algn="l" defTabSz="4386728" rtl="0" eaLnBrk="1" latinLnBrk="0" hangingPunct="1">
        <a:defRPr sz="8600" kern="1200">
          <a:solidFill>
            <a:schemeClr val="tx1"/>
          </a:solidFill>
          <a:latin typeface="+mn-lt"/>
          <a:ea typeface="+mn-ea"/>
          <a:cs typeface="+mn-cs"/>
        </a:defRPr>
      </a:lvl3pPr>
      <a:lvl4pPr marL="6580091" algn="l" defTabSz="4386728" rtl="0" eaLnBrk="1" latinLnBrk="0" hangingPunct="1">
        <a:defRPr sz="8600" kern="1200">
          <a:solidFill>
            <a:schemeClr val="tx1"/>
          </a:solidFill>
          <a:latin typeface="+mn-lt"/>
          <a:ea typeface="+mn-ea"/>
          <a:cs typeface="+mn-cs"/>
        </a:defRPr>
      </a:lvl4pPr>
      <a:lvl5pPr marL="8773457" algn="l" defTabSz="4386728" rtl="0" eaLnBrk="1" latinLnBrk="0" hangingPunct="1">
        <a:defRPr sz="8600" kern="1200">
          <a:solidFill>
            <a:schemeClr val="tx1"/>
          </a:solidFill>
          <a:latin typeface="+mn-lt"/>
          <a:ea typeface="+mn-ea"/>
          <a:cs typeface="+mn-cs"/>
        </a:defRPr>
      </a:lvl5pPr>
      <a:lvl6pPr marL="10966824" algn="l" defTabSz="4386728" rtl="0" eaLnBrk="1" latinLnBrk="0" hangingPunct="1">
        <a:defRPr sz="8600" kern="1200">
          <a:solidFill>
            <a:schemeClr val="tx1"/>
          </a:solidFill>
          <a:latin typeface="+mn-lt"/>
          <a:ea typeface="+mn-ea"/>
          <a:cs typeface="+mn-cs"/>
        </a:defRPr>
      </a:lvl6pPr>
      <a:lvl7pPr marL="13160185" algn="l" defTabSz="4386728" rtl="0" eaLnBrk="1" latinLnBrk="0" hangingPunct="1">
        <a:defRPr sz="8600" kern="1200">
          <a:solidFill>
            <a:schemeClr val="tx1"/>
          </a:solidFill>
          <a:latin typeface="+mn-lt"/>
          <a:ea typeface="+mn-ea"/>
          <a:cs typeface="+mn-cs"/>
        </a:defRPr>
      </a:lvl7pPr>
      <a:lvl8pPr marL="15353547" algn="l" defTabSz="4386728" rtl="0" eaLnBrk="1" latinLnBrk="0" hangingPunct="1">
        <a:defRPr sz="8600" kern="1200">
          <a:solidFill>
            <a:schemeClr val="tx1"/>
          </a:solidFill>
          <a:latin typeface="+mn-lt"/>
          <a:ea typeface="+mn-ea"/>
          <a:cs typeface="+mn-cs"/>
        </a:defRPr>
      </a:lvl8pPr>
      <a:lvl9pPr marL="17546913" algn="l" defTabSz="4386728"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1.png"/><Relationship Id="rId12" Type="http://schemas.openxmlformats.org/officeDocument/2006/relationships/image" Target="../media/image12.png"/><Relationship Id="rId13" Type="http://schemas.openxmlformats.org/officeDocument/2006/relationships/image" Target="../media/image13.png"/><Relationship Id="rId14" Type="http://schemas.openxmlformats.org/officeDocument/2006/relationships/image" Target="../media/image14.png"/><Relationship Id="rId15" Type="http://schemas.openxmlformats.org/officeDocument/2006/relationships/image" Target="../media/image15.png"/><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emf"/><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 Id="rId8" Type="http://schemas.openxmlformats.org/officeDocument/2006/relationships/image" Target="../media/image8.png"/><Relationship Id="rId9" Type="http://schemas.openxmlformats.org/officeDocument/2006/relationships/image" Target="../media/image9.png"/><Relationship Id="rId10"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alpha val="4000"/>
          </a:schemeClr>
        </a:solidFill>
        <a:effectLst/>
      </p:bgPr>
    </p:bg>
    <p:spTree>
      <p:nvGrpSpPr>
        <p:cNvPr id="1" name=""/>
        <p:cNvGrpSpPr/>
        <p:nvPr/>
      </p:nvGrpSpPr>
      <p:grpSpPr>
        <a:xfrm>
          <a:off x="0" y="0"/>
          <a:ext cx="0" cy="0"/>
          <a:chOff x="0" y="0"/>
          <a:chExt cx="0" cy="0"/>
        </a:xfrm>
      </p:grpSpPr>
      <p:sp>
        <p:nvSpPr>
          <p:cNvPr id="83" name="TextBox 82"/>
          <p:cNvSpPr txBox="1"/>
          <p:nvPr/>
        </p:nvSpPr>
        <p:spPr>
          <a:xfrm>
            <a:off x="21564600" y="17145000"/>
            <a:ext cx="9975850" cy="17389376"/>
          </a:xfrm>
          <a:prstGeom prst="rect">
            <a:avLst/>
          </a:prstGeom>
          <a:noFill/>
        </p:spPr>
        <p:txBody>
          <a:bodyPr>
            <a:spAutoFit/>
          </a:bodyPr>
          <a:lstStyle/>
          <a:p>
            <a:pPr>
              <a:defRPr/>
            </a:pPr>
            <a:r>
              <a:rPr lang="en-US" sz="5200" dirty="0" smtClean="0">
                <a:solidFill>
                  <a:srgbClr val="000000"/>
                </a:solidFill>
                <a:latin typeface="LeituraSans-Grot 3"/>
                <a:cs typeface="LeituraSans-Grot 3"/>
              </a:rPr>
              <a:t>How do We Model Persistent and Exogenous Variables?</a:t>
            </a:r>
          </a:p>
          <a:p>
            <a:pPr>
              <a:defRPr/>
            </a:pPr>
            <a:r>
              <a:rPr lang="en-US" sz="3000" dirty="0" smtClean="0">
                <a:solidFill>
                  <a:srgbClr val="000000"/>
                </a:solidFill>
                <a:latin typeface="LeituraSans-Grot 2"/>
                <a:cs typeface="LeituraSans-Grot 2"/>
              </a:rPr>
              <a:t>We stitch to a state in the database if it is similar to the state we are in. </a:t>
            </a:r>
            <a:r>
              <a:rPr lang="en-US" sz="3000" b="1" dirty="0" smtClean="0">
                <a:solidFill>
                  <a:srgbClr val="000000"/>
                </a:solidFill>
                <a:latin typeface="LeituraSans-Grot 2"/>
                <a:cs typeface="LeituraSans-Grot 2"/>
              </a:rPr>
              <a:t>Similarity does not need to include exogenous variables! </a:t>
            </a:r>
            <a:r>
              <a:rPr lang="en-US" sz="3000" dirty="0" smtClean="0">
                <a:solidFill>
                  <a:srgbClr val="000000"/>
                </a:solidFill>
                <a:latin typeface="LeituraSans-Grot 2"/>
                <a:cs typeface="LeituraSans-Grot 2"/>
              </a:rPr>
              <a:t>Traditionally, similarity is measured against the complete state and action as highlighted below. In our version of trajectory synthesis, we separate the action and exogenous variables and stitch based solely on the persistent state.</a:t>
            </a:r>
          </a:p>
          <a:p>
            <a:pPr>
              <a:defRPr/>
            </a:pPr>
            <a:endParaRPr lang="en-US" sz="3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r>
              <a:rPr lang="en-US" sz="3000" dirty="0" smtClean="0">
                <a:solidFill>
                  <a:srgbClr val="000000"/>
                </a:solidFill>
                <a:latin typeface="LeituraSans-Grot 2"/>
                <a:cs typeface="LeituraSans-Grot 2"/>
              </a:rPr>
              <a:t>The probabilistic graphical models shown above factorizes the state such that we can stitch states based solely on the configuration of a </a:t>
            </a:r>
            <a:r>
              <a:rPr lang="en-US" sz="3000" b="1" dirty="0" smtClean="0">
                <a:solidFill>
                  <a:srgbClr val="000000"/>
                </a:solidFill>
                <a:latin typeface="LeituraSans-Grot 2"/>
                <a:cs typeface="LeituraSans-Grot 2"/>
              </a:rPr>
              <a:t>persistent state</a:t>
            </a:r>
            <a:r>
              <a:rPr lang="en-US" sz="3000" dirty="0" smtClean="0">
                <a:solidFill>
                  <a:srgbClr val="000000"/>
                </a:solidFill>
                <a:latin typeface="LeituraSans-Grot 2"/>
                <a:cs typeface="LeituraSans-Grot 2"/>
              </a:rPr>
              <a:t>. We don’t need to consider similarity of exogenous variables like weather!</a:t>
            </a:r>
          </a:p>
          <a:p>
            <a:pPr>
              <a:defRPr/>
            </a:pPr>
            <a:endParaRPr lang="en-US" sz="3000" dirty="0" smtClean="0">
              <a:solidFill>
                <a:srgbClr val="000000"/>
              </a:solidFill>
              <a:latin typeface="LeituraSans-Grot 2"/>
              <a:cs typeface="LeituraSans-Grot 2"/>
            </a:endParaRPr>
          </a:p>
        </p:txBody>
      </p:sp>
      <p:pic>
        <p:nvPicPr>
          <p:cNvPr id="9" name="Picture 8"/>
          <p:cNvPicPr>
            <a:picLocks noChangeAspect="1"/>
          </p:cNvPicPr>
          <p:nvPr/>
        </p:nvPicPr>
        <p:blipFill>
          <a:blip r:embed="rId2"/>
          <a:stretch>
            <a:fillRect/>
          </a:stretch>
        </p:blipFill>
        <p:spPr>
          <a:xfrm>
            <a:off x="11088188" y="20050344"/>
            <a:ext cx="3669265" cy="3060434"/>
          </a:xfrm>
          <a:prstGeom prst="rect">
            <a:avLst/>
          </a:prstGeom>
        </p:spPr>
      </p:pic>
      <p:pic>
        <p:nvPicPr>
          <p:cNvPr id="11" name="Picture 10"/>
          <p:cNvPicPr>
            <a:picLocks noChangeAspect="1"/>
          </p:cNvPicPr>
          <p:nvPr/>
        </p:nvPicPr>
        <p:blipFill>
          <a:blip r:embed="rId3"/>
          <a:stretch>
            <a:fillRect/>
          </a:stretch>
        </p:blipFill>
        <p:spPr>
          <a:xfrm>
            <a:off x="16879388" y="20127912"/>
            <a:ext cx="3673975" cy="3064363"/>
          </a:xfrm>
          <a:prstGeom prst="rect">
            <a:avLst/>
          </a:prstGeom>
        </p:spPr>
      </p:pic>
      <p:sp>
        <p:nvSpPr>
          <p:cNvPr id="14338" name="TextBox 3"/>
          <p:cNvSpPr txBox="1">
            <a:spLocks noChangeArrowheads="1"/>
          </p:cNvSpPr>
          <p:nvPr/>
        </p:nvSpPr>
        <p:spPr bwMode="auto">
          <a:xfrm>
            <a:off x="1143000" y="3505200"/>
            <a:ext cx="30861000" cy="5570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900">
                <a:solidFill>
                  <a:schemeClr val="tx1"/>
                </a:solidFill>
                <a:latin typeface="Times New Roman" charset="0"/>
                <a:ea typeface="ＭＳ Ｐゴシック" charset="0"/>
                <a:cs typeface="ＭＳ Ｐゴシック" charset="0"/>
              </a:defRPr>
            </a:lvl1pPr>
            <a:lvl2pPr marL="742950" indent="-285750" eaLnBrk="0" hangingPunct="0">
              <a:defRPr sz="1900">
                <a:solidFill>
                  <a:schemeClr val="tx1"/>
                </a:solidFill>
                <a:latin typeface="Times New Roman" charset="0"/>
                <a:ea typeface="ＭＳ Ｐゴシック" charset="0"/>
              </a:defRPr>
            </a:lvl2pPr>
            <a:lvl3pPr marL="1143000" indent="-228600" eaLnBrk="0" hangingPunct="0">
              <a:defRPr sz="1900">
                <a:solidFill>
                  <a:schemeClr val="tx1"/>
                </a:solidFill>
                <a:latin typeface="Times New Roman" charset="0"/>
                <a:ea typeface="ＭＳ Ｐゴシック" charset="0"/>
              </a:defRPr>
            </a:lvl3pPr>
            <a:lvl4pPr marL="1600200" indent="-228600" eaLnBrk="0" hangingPunct="0">
              <a:defRPr sz="1900">
                <a:solidFill>
                  <a:schemeClr val="tx1"/>
                </a:solidFill>
                <a:latin typeface="Times New Roman" charset="0"/>
                <a:ea typeface="ＭＳ Ｐゴシック" charset="0"/>
              </a:defRPr>
            </a:lvl4pPr>
            <a:lvl5pPr marL="2057400" indent="-228600" eaLnBrk="0" hangingPunct="0">
              <a:defRPr sz="19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19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19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19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1900">
                <a:solidFill>
                  <a:schemeClr val="tx1"/>
                </a:solidFill>
                <a:latin typeface="Times New Roman" charset="0"/>
                <a:ea typeface="ＭＳ Ｐゴシック" charset="0"/>
              </a:defRPr>
            </a:lvl9pPr>
          </a:lstStyle>
          <a:p>
            <a:pPr eaLnBrk="1" hangingPunct="1"/>
            <a:r>
              <a:rPr lang="en-US" sz="10300" b="1" dirty="0" smtClean="0">
                <a:solidFill>
                  <a:schemeClr val="bg1"/>
                </a:solidFill>
                <a:latin typeface="Soho Std" charset="0"/>
                <a:cs typeface="Soho Std" charset="0"/>
              </a:rPr>
              <a:t>Fast Simulation for Computational Sustainability Sequential Decision Making Problems</a:t>
            </a:r>
          </a:p>
          <a:p>
            <a:pPr eaLnBrk="1" hangingPunct="1"/>
            <a:r>
              <a:rPr lang="en-US" sz="7000" dirty="0" smtClean="0">
                <a:solidFill>
                  <a:srgbClr val="000000"/>
                </a:solidFill>
                <a:latin typeface="LeituraSans-Grot 3" charset="0"/>
                <a:cs typeface="LeituraSans-Grot 3" charset="0"/>
              </a:rPr>
              <a:t>Sean McGregor, Rachel </a:t>
            </a:r>
            <a:r>
              <a:rPr lang="en-US" sz="7000" dirty="0" smtClean="0">
                <a:solidFill>
                  <a:srgbClr val="000000"/>
                </a:solidFill>
                <a:latin typeface="LeituraSans-Grot 3" charset="0"/>
                <a:cs typeface="LeituraSans-Grot 3" charset="0"/>
              </a:rPr>
              <a:t>Houtman</a:t>
            </a:r>
            <a:r>
              <a:rPr lang="en-US" sz="7000" dirty="0" smtClean="0">
                <a:solidFill>
                  <a:srgbClr val="000000"/>
                </a:solidFill>
                <a:latin typeface="LeituraSans-Grot 3" charset="0"/>
                <a:cs typeface="LeituraSans-Grot 3" charset="0"/>
              </a:rPr>
              <a:t>, Hailey Buckingham, Claire Montgomery, Ronald </a:t>
            </a:r>
            <a:r>
              <a:rPr lang="en-US" sz="7000" dirty="0" smtClean="0">
                <a:solidFill>
                  <a:srgbClr val="000000"/>
                </a:solidFill>
                <a:latin typeface="LeituraSans-Grot 3" charset="0"/>
                <a:cs typeface="LeituraSans-Grot 3" charset="0"/>
              </a:rPr>
              <a:t>Metoyer</a:t>
            </a:r>
            <a:r>
              <a:rPr lang="en-US" sz="7000" dirty="0" smtClean="0">
                <a:solidFill>
                  <a:srgbClr val="000000"/>
                </a:solidFill>
                <a:latin typeface="LeituraSans-Grot 3" charset="0"/>
                <a:cs typeface="LeituraSans-Grot 3" charset="0"/>
              </a:rPr>
              <a:t>, and Thomas G. </a:t>
            </a:r>
            <a:r>
              <a:rPr lang="en-US" sz="7000" dirty="0" smtClean="0">
                <a:solidFill>
                  <a:srgbClr val="000000"/>
                </a:solidFill>
                <a:latin typeface="LeituraSans-Grot 3" charset="0"/>
                <a:cs typeface="LeituraSans-Grot 3" charset="0"/>
              </a:rPr>
              <a:t>Dietterich</a:t>
            </a:r>
            <a:endParaRPr lang="en-US" sz="7000" dirty="0">
              <a:solidFill>
                <a:srgbClr val="000000"/>
              </a:solidFill>
              <a:latin typeface="LeituraSans-Grot 3" charset="0"/>
              <a:cs typeface="LeituraSans-Grot 3" charset="0"/>
            </a:endParaRPr>
          </a:p>
        </p:txBody>
      </p:sp>
      <p:cxnSp>
        <p:nvCxnSpPr>
          <p:cNvPr id="6" name="Straight Connector 5"/>
          <p:cNvCxnSpPr/>
          <p:nvPr/>
        </p:nvCxnSpPr>
        <p:spPr>
          <a:xfrm>
            <a:off x="1257300" y="2743200"/>
            <a:ext cx="30118050" cy="0"/>
          </a:xfrm>
          <a:prstGeom prst="line">
            <a:avLst/>
          </a:prstGeom>
          <a:ln>
            <a:solidFill>
              <a:srgbClr val="93978A"/>
            </a:solidFill>
          </a:ln>
        </p:spPr>
        <p:style>
          <a:lnRef idx="2">
            <a:schemeClr val="accent1"/>
          </a:lnRef>
          <a:fillRef idx="0">
            <a:schemeClr val="accent1"/>
          </a:fillRef>
          <a:effectRef idx="1">
            <a:schemeClr val="accent1"/>
          </a:effectRef>
          <a:fontRef idx="minor">
            <a:schemeClr val="tx1"/>
          </a:fontRef>
        </p:style>
      </p:cxnSp>
      <p:sp>
        <p:nvSpPr>
          <p:cNvPr id="14340" name="TextBox 6"/>
          <p:cNvSpPr txBox="1">
            <a:spLocks noChangeArrowheads="1"/>
          </p:cNvSpPr>
          <p:nvPr/>
        </p:nvSpPr>
        <p:spPr bwMode="auto">
          <a:xfrm>
            <a:off x="1143000" y="1320800"/>
            <a:ext cx="26517600"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900">
                <a:solidFill>
                  <a:schemeClr val="tx1"/>
                </a:solidFill>
                <a:latin typeface="Times New Roman" charset="0"/>
                <a:ea typeface="ＭＳ Ｐゴシック" charset="0"/>
                <a:cs typeface="ＭＳ Ｐゴシック" charset="0"/>
              </a:defRPr>
            </a:lvl1pPr>
            <a:lvl2pPr marL="742950" indent="-285750" eaLnBrk="0" hangingPunct="0">
              <a:defRPr sz="1900">
                <a:solidFill>
                  <a:schemeClr val="tx1"/>
                </a:solidFill>
                <a:latin typeface="Times New Roman" charset="0"/>
                <a:ea typeface="ＭＳ Ｐゴシック" charset="0"/>
              </a:defRPr>
            </a:lvl2pPr>
            <a:lvl3pPr marL="1143000" indent="-228600" eaLnBrk="0" hangingPunct="0">
              <a:defRPr sz="1900">
                <a:solidFill>
                  <a:schemeClr val="tx1"/>
                </a:solidFill>
                <a:latin typeface="Times New Roman" charset="0"/>
                <a:ea typeface="ＭＳ Ｐゴシック" charset="0"/>
              </a:defRPr>
            </a:lvl3pPr>
            <a:lvl4pPr marL="1600200" indent="-228600" eaLnBrk="0" hangingPunct="0">
              <a:defRPr sz="1900">
                <a:solidFill>
                  <a:schemeClr val="tx1"/>
                </a:solidFill>
                <a:latin typeface="Times New Roman" charset="0"/>
                <a:ea typeface="ＭＳ Ｐゴシック" charset="0"/>
              </a:defRPr>
            </a:lvl4pPr>
            <a:lvl5pPr marL="2057400" indent="-228600" eaLnBrk="0" hangingPunct="0">
              <a:defRPr sz="19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19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19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19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1900">
                <a:solidFill>
                  <a:schemeClr val="tx1"/>
                </a:solidFill>
                <a:latin typeface="Times New Roman" charset="0"/>
                <a:ea typeface="ＭＳ Ｐゴシック" charset="0"/>
              </a:defRPr>
            </a:lvl9pPr>
          </a:lstStyle>
          <a:p>
            <a:pPr eaLnBrk="1" hangingPunct="1"/>
            <a:r>
              <a:rPr lang="en-US" sz="6000" dirty="0" smtClean="0">
                <a:solidFill>
                  <a:srgbClr val="000000"/>
                </a:solidFill>
                <a:latin typeface="LeituraSans-Grot 1" charset="0"/>
                <a:cs typeface="LeituraSans-Grot 1" charset="0"/>
              </a:rPr>
              <a:t>School of Electrical Engineering and Computer Science</a:t>
            </a:r>
            <a:endParaRPr lang="en-US" sz="6000" dirty="0">
              <a:solidFill>
                <a:srgbClr val="000000"/>
              </a:solidFill>
              <a:latin typeface="LeituraSans-Grot 1" charset="0"/>
              <a:cs typeface="LeituraSans-Grot 1" charset="0"/>
            </a:endParaRPr>
          </a:p>
        </p:txBody>
      </p:sp>
      <p:sp>
        <p:nvSpPr>
          <p:cNvPr id="10" name="TextBox 9"/>
          <p:cNvSpPr txBox="1"/>
          <p:nvPr/>
        </p:nvSpPr>
        <p:spPr>
          <a:xfrm>
            <a:off x="1048838" y="9448800"/>
            <a:ext cx="9975850" cy="28161560"/>
          </a:xfrm>
          <a:prstGeom prst="rect">
            <a:avLst/>
          </a:prstGeom>
          <a:noFill/>
        </p:spPr>
        <p:txBody>
          <a:bodyPr>
            <a:spAutoFit/>
          </a:bodyPr>
          <a:lstStyle/>
          <a:p>
            <a:pPr>
              <a:defRPr/>
            </a:pPr>
            <a:r>
              <a:rPr lang="en-US" sz="5400" dirty="0" smtClean="0">
                <a:solidFill>
                  <a:srgbClr val="000000"/>
                </a:solidFill>
                <a:latin typeface="LeituraSans-Grot 3"/>
                <a:cs typeface="LeituraSans-Grot 3"/>
              </a:rPr>
              <a:t>Abstract</a:t>
            </a:r>
            <a:endParaRPr lang="en-US" sz="5400" dirty="0">
              <a:solidFill>
                <a:srgbClr val="000000"/>
              </a:solidFill>
              <a:latin typeface="LeituraSans-Grot 3"/>
              <a:cs typeface="LeituraSans-Grot 3"/>
            </a:endParaRPr>
          </a:p>
          <a:p>
            <a:pPr>
              <a:defRPr/>
            </a:pPr>
            <a:r>
              <a:rPr lang="en-US" sz="3000" dirty="0">
                <a:solidFill>
                  <a:srgbClr val="000000"/>
                </a:solidFill>
                <a:latin typeface="LeituraSans-Grot 2"/>
                <a:cs typeface="LeituraSans-Grot 2"/>
              </a:rPr>
              <a:t>Solving sequential decision making problems in computational sustainability often requires simulators of ecology, weather, fire, or other complex phenomena. The extreme computational expense of these simulators stymie optimization and interactive visualization of decision rules (policies). This work presents our results in creating an interactive visualization for a wildfire management problem whose simulator normally takes several hours to run. We successfully generate visualizations for a landscape’s development over 100 year time spans within 3</a:t>
            </a:r>
            <a:r>
              <a:rPr lang="en-US" sz="3000" dirty="0" smtClean="0">
                <a:solidFill>
                  <a:srgbClr val="000000"/>
                </a:solidFill>
                <a:latin typeface="LeituraSans-Grot 2"/>
                <a:cs typeface="LeituraSans-Grot 2"/>
              </a:rPr>
              <a:t> </a:t>
            </a:r>
            <a:r>
              <a:rPr lang="en-US" sz="3000" dirty="0">
                <a:solidFill>
                  <a:srgbClr val="000000"/>
                </a:solidFill>
                <a:latin typeface="LeituraSans-Grot 2"/>
                <a:cs typeface="LeituraSans-Grot 2"/>
              </a:rPr>
              <a:t>seconds, when the original simulator took several hours. </a:t>
            </a:r>
            <a:endParaRPr lang="en-US" sz="3000" dirty="0">
              <a:solidFill>
                <a:srgbClr val="000000"/>
              </a:solidFill>
              <a:latin typeface="LeituraSans-Grot 2"/>
              <a:cs typeface="LeituraSans-Grot 2"/>
            </a:endParaRPr>
          </a:p>
          <a:p>
            <a:pPr>
              <a:defRPr/>
            </a:pPr>
            <a:r>
              <a:rPr lang="en-US" sz="5400" dirty="0" smtClean="0">
                <a:solidFill>
                  <a:srgbClr val="000000"/>
                </a:solidFill>
                <a:latin typeface="LeituraSans-Grot 3"/>
                <a:cs typeface="LeituraSans-Grot 3"/>
              </a:rPr>
              <a:t>Markov Decision Processes</a:t>
            </a:r>
            <a:endParaRPr lang="en-US" sz="5400" dirty="0">
              <a:solidFill>
                <a:srgbClr val="000000"/>
              </a:solidFill>
              <a:latin typeface="LeituraSans-Grot 3"/>
              <a:cs typeface="LeituraSans-Grot 3"/>
            </a:endParaRPr>
          </a:p>
          <a:p>
            <a:pPr marL="571500" indent="-571500">
              <a:buFont typeface="Arial"/>
              <a:buChar char="•"/>
              <a:defRPr/>
            </a:pPr>
            <a:r>
              <a:rPr lang="en-US" sz="3000" dirty="0" smtClean="0">
                <a:solidFill>
                  <a:srgbClr val="000000"/>
                </a:solidFill>
                <a:latin typeface="LeituraSans-Grot 2"/>
                <a:cs typeface="LeituraSans-Grot 2"/>
              </a:rPr>
              <a:t>A theoretical formulation for </a:t>
            </a:r>
            <a:r>
              <a:rPr lang="en-US" sz="3000" i="1" dirty="0" smtClean="0">
                <a:solidFill>
                  <a:srgbClr val="000000"/>
                </a:solidFill>
                <a:latin typeface="LeituraSans-Grot 2"/>
                <a:cs typeface="LeituraSans-Grot 2"/>
              </a:rPr>
              <a:t>sequential decision making subject to uncertainty</a:t>
            </a:r>
          </a:p>
          <a:p>
            <a:pPr marL="938213" lvl="1" indent="-571500">
              <a:buFont typeface="Wingdings" charset="2"/>
              <a:buChar char="²"/>
              <a:defRPr/>
            </a:pPr>
            <a:r>
              <a:rPr lang="en-US" sz="3000" dirty="0" smtClean="0">
                <a:solidFill>
                  <a:srgbClr val="000000"/>
                </a:solidFill>
                <a:latin typeface="LeituraSans-Grot 2"/>
                <a:cs typeface="LeituraSans-Grot 2"/>
              </a:rPr>
              <a:t>Wildfire management</a:t>
            </a:r>
            <a:r>
              <a:rPr lang="en-US" sz="3000" baseline="30000" dirty="0" smtClean="0">
                <a:solidFill>
                  <a:srgbClr val="000000"/>
                </a:solidFill>
                <a:latin typeface="LeituraSans-Grot 2"/>
                <a:cs typeface="LeituraSans-Grot 2"/>
              </a:rPr>
              <a:t>1</a:t>
            </a:r>
          </a:p>
          <a:p>
            <a:pPr marL="938213" lvl="1" indent="-571500">
              <a:buFont typeface="Wingdings" charset="2"/>
              <a:buChar char="²"/>
              <a:defRPr/>
            </a:pPr>
            <a:r>
              <a:rPr lang="en-US" sz="3000" dirty="0" smtClean="0">
                <a:solidFill>
                  <a:srgbClr val="000000"/>
                </a:solidFill>
                <a:latin typeface="LeituraSans-Grot 2"/>
                <a:cs typeface="LeituraSans-Grot 2"/>
              </a:rPr>
              <a:t>Timber harvest planning</a:t>
            </a:r>
          </a:p>
          <a:p>
            <a:pPr marL="938213" lvl="1" indent="-571500">
              <a:buFont typeface="Wingdings" charset="2"/>
              <a:buChar char="²"/>
              <a:defRPr/>
            </a:pPr>
            <a:r>
              <a:rPr lang="en-US" sz="3000" dirty="0" smtClean="0">
                <a:solidFill>
                  <a:srgbClr val="000000"/>
                </a:solidFill>
                <a:latin typeface="LeituraSans-Grot 2"/>
                <a:cs typeface="LeituraSans-Grot 2"/>
              </a:rPr>
              <a:t>River flow management</a:t>
            </a:r>
          </a:p>
          <a:p>
            <a:pPr marL="938213" lvl="1" indent="-571500">
              <a:buFont typeface="Wingdings" charset="2"/>
              <a:buChar char="²"/>
              <a:defRPr/>
            </a:pPr>
            <a:r>
              <a:rPr lang="en-US" sz="3000" dirty="0" smtClean="0">
                <a:solidFill>
                  <a:srgbClr val="000000"/>
                </a:solidFill>
                <a:latin typeface="LeituraSans-Grot 2"/>
                <a:cs typeface="LeituraSans-Grot 2"/>
              </a:rPr>
              <a:t>Invasive species eradication</a:t>
            </a:r>
            <a:r>
              <a:rPr lang="en-US" sz="3000" baseline="30000" dirty="0" smtClean="0">
                <a:solidFill>
                  <a:srgbClr val="000000"/>
                </a:solidFill>
                <a:latin typeface="LeituraSans-Grot 2"/>
                <a:cs typeface="LeituraSans-Grot 2"/>
              </a:rPr>
              <a:t>2</a:t>
            </a:r>
            <a:endParaRPr lang="en-US" sz="3000" baseline="30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r>
              <a:rPr lang="en-US" sz="5400" dirty="0" smtClean="0">
                <a:solidFill>
                  <a:srgbClr val="000000"/>
                </a:solidFill>
                <a:latin typeface="LeituraSans-Grot 3"/>
                <a:cs typeface="LeituraSans-Grot 3"/>
              </a:rPr>
              <a:t>Goal: Visualize and Optimize Decision Rules</a:t>
            </a:r>
            <a:endParaRPr lang="en-US" sz="5400" dirty="0">
              <a:solidFill>
                <a:srgbClr val="000000"/>
              </a:solidFill>
              <a:latin typeface="LeituraSans-Grot 3"/>
              <a:cs typeface="LeituraSans-Grot 3"/>
            </a:endParaRPr>
          </a:p>
          <a:p>
            <a:pPr marL="457200" indent="-457200">
              <a:buFont typeface="Arial"/>
              <a:buChar char="•"/>
              <a:defRPr/>
            </a:pPr>
            <a:r>
              <a:rPr lang="en-US" sz="3000" dirty="0" smtClean="0">
                <a:solidFill>
                  <a:srgbClr val="000000"/>
                </a:solidFill>
                <a:latin typeface="LeituraSans-Grot 2"/>
                <a:cs typeface="LeituraSans-Grot 2"/>
              </a:rPr>
              <a:t>Wildfire: given a wildfire on timber producing lands, how do we balance suppression costs, timber revenues, and ecological services when deciding to suppress a fire or let it burn?</a:t>
            </a:r>
          </a:p>
          <a:p>
            <a:pPr>
              <a:defRPr/>
            </a:pPr>
            <a:r>
              <a:rPr lang="en-US" sz="5400" b="1" dirty="0" smtClean="0">
                <a:solidFill>
                  <a:srgbClr val="FF0000"/>
                </a:solidFill>
                <a:latin typeface="LeituraSans-Grot 3"/>
                <a:cs typeface="LeituraSans-Grot 3"/>
              </a:rPr>
              <a:t>Problem:</a:t>
            </a:r>
            <a:r>
              <a:rPr lang="en-US" sz="5400" dirty="0" smtClean="0">
                <a:solidFill>
                  <a:srgbClr val="000000"/>
                </a:solidFill>
                <a:latin typeface="LeituraSans-Grot 3"/>
                <a:cs typeface="LeituraSans-Grot 3"/>
              </a:rPr>
              <a:t> Simulating Nature </a:t>
            </a:r>
            <a:r>
              <a:rPr lang="en-US" sz="5400" dirty="0">
                <a:solidFill>
                  <a:srgbClr val="000000"/>
                </a:solidFill>
                <a:latin typeface="LeituraSans-Grot 3"/>
                <a:cs typeface="LeituraSans-Grot 3"/>
              </a:rPr>
              <a:t>is Computationally Expensive</a:t>
            </a:r>
          </a:p>
          <a:p>
            <a:pPr>
              <a:defRPr/>
            </a:pPr>
            <a:r>
              <a:rPr lang="en-US" sz="3000" dirty="0">
                <a:solidFill>
                  <a:srgbClr val="000000"/>
                </a:solidFill>
                <a:latin typeface="LeituraSans-Grot 2"/>
                <a:cs typeface="LeituraSans-Grot 2"/>
              </a:rPr>
              <a:t>Simulating ecological processes over many decades requires models for weather, climate, fire spread, human encroachment, succession, and more. These models can take hours or days to complete a single </a:t>
            </a:r>
            <a:r>
              <a:rPr lang="en-US" sz="3000" dirty="0" smtClean="0">
                <a:solidFill>
                  <a:srgbClr val="000000"/>
                </a:solidFill>
                <a:latin typeface="LeituraSans-Grot 2"/>
                <a:cs typeface="LeituraSans-Grot 2"/>
              </a:rPr>
              <a:t>scenario!</a:t>
            </a:r>
            <a:endParaRPr lang="en-US" sz="3000" dirty="0">
              <a:solidFill>
                <a:srgbClr val="000000"/>
              </a:solidFill>
              <a:latin typeface="LeituraSans-Grot 2"/>
              <a:cs typeface="LeituraSans-Grot 2"/>
            </a:endParaRPr>
          </a:p>
          <a:p>
            <a:pPr marL="571500" indent="-571500">
              <a:buFont typeface="Arial"/>
              <a:buChar char="•"/>
              <a:defRPr/>
            </a:pPr>
            <a:endParaRPr lang="en-US" sz="3000" dirty="0">
              <a:solidFill>
                <a:srgbClr val="000000"/>
              </a:solidFill>
              <a:latin typeface="LeituraSans-Grot 2"/>
              <a:cs typeface="LeituraSans-Grot 2"/>
            </a:endParaRPr>
          </a:p>
        </p:txBody>
      </p:sp>
      <p:sp>
        <p:nvSpPr>
          <p:cNvPr id="14347" name="TextBox 19"/>
          <p:cNvSpPr txBox="1">
            <a:spLocks noChangeArrowheads="1"/>
          </p:cNvSpPr>
          <p:nvPr/>
        </p:nvSpPr>
        <p:spPr bwMode="auto">
          <a:xfrm>
            <a:off x="21640800" y="22402800"/>
            <a:ext cx="9975850" cy="55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900">
                <a:solidFill>
                  <a:schemeClr val="tx1"/>
                </a:solidFill>
                <a:latin typeface="Times New Roman" charset="0"/>
                <a:ea typeface="ＭＳ Ｐゴシック" charset="0"/>
                <a:cs typeface="ＭＳ Ｐゴシック" charset="0"/>
              </a:defRPr>
            </a:lvl1pPr>
            <a:lvl2pPr marL="742950" indent="-285750" eaLnBrk="0" hangingPunct="0">
              <a:defRPr sz="1900">
                <a:solidFill>
                  <a:schemeClr val="tx1"/>
                </a:solidFill>
                <a:latin typeface="Times New Roman" charset="0"/>
                <a:ea typeface="ＭＳ Ｐゴシック" charset="0"/>
              </a:defRPr>
            </a:lvl2pPr>
            <a:lvl3pPr marL="1143000" indent="-228600" eaLnBrk="0" hangingPunct="0">
              <a:defRPr sz="1900">
                <a:solidFill>
                  <a:schemeClr val="tx1"/>
                </a:solidFill>
                <a:latin typeface="Times New Roman" charset="0"/>
                <a:ea typeface="ＭＳ Ｐゴシック" charset="0"/>
              </a:defRPr>
            </a:lvl3pPr>
            <a:lvl4pPr marL="1600200" indent="-228600" eaLnBrk="0" hangingPunct="0">
              <a:defRPr sz="1900">
                <a:solidFill>
                  <a:schemeClr val="tx1"/>
                </a:solidFill>
                <a:latin typeface="Times New Roman" charset="0"/>
                <a:ea typeface="ＭＳ Ｐゴシック" charset="0"/>
              </a:defRPr>
            </a:lvl4pPr>
            <a:lvl5pPr marL="2057400" indent="-228600" eaLnBrk="0" hangingPunct="0">
              <a:defRPr sz="19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19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19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19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1900">
                <a:solidFill>
                  <a:schemeClr val="tx1"/>
                </a:solidFill>
                <a:latin typeface="Times New Roman" charset="0"/>
                <a:ea typeface="ＭＳ Ｐゴシック" charset="0"/>
              </a:defRPr>
            </a:lvl9pPr>
          </a:lstStyle>
          <a:p>
            <a:pPr eaLnBrk="1" hangingPunct="1"/>
            <a:r>
              <a:rPr lang="en-US" sz="3000" i="1" dirty="0" smtClean="0">
                <a:solidFill>
                  <a:srgbClr val="000000"/>
                </a:solidFill>
                <a:latin typeface="LeituraSans-Grot 3" charset="0"/>
                <a:cs typeface="LeituraSans-Grot 3" charset="0"/>
              </a:rPr>
              <a:t>Standard Markov Decision Process (MDP) Transition</a:t>
            </a:r>
            <a:endParaRPr lang="en-US" sz="3000" i="1" dirty="0">
              <a:solidFill>
                <a:srgbClr val="000000"/>
              </a:solidFill>
              <a:latin typeface="LeituraSans-Grot 3" charset="0"/>
              <a:cs typeface="LeituraSans-Grot 3" charset="0"/>
            </a:endParaRPr>
          </a:p>
        </p:txBody>
      </p:sp>
      <p:pic>
        <p:nvPicPr>
          <p:cNvPr id="17" name="Picture 16" descr="nsf1.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76400" y="39395400"/>
            <a:ext cx="2402035" cy="2402035"/>
          </a:xfrm>
          <a:prstGeom prst="rect">
            <a:avLst/>
          </a:prstGeom>
        </p:spPr>
      </p:pic>
      <p:graphicFrame>
        <p:nvGraphicFramePr>
          <p:cNvPr id="20" name="Table 19"/>
          <p:cNvGraphicFramePr>
            <a:graphicFrameLocks noGrp="1"/>
          </p:cNvGraphicFramePr>
          <p:nvPr>
            <p:extLst>
              <p:ext uri="{D42A27DB-BD31-4B8C-83A1-F6EECF244321}">
                <p14:modId xmlns:p14="http://schemas.microsoft.com/office/powerpoint/2010/main" val="2570679882"/>
              </p:ext>
            </p:extLst>
          </p:nvPr>
        </p:nvGraphicFramePr>
        <p:xfrm>
          <a:off x="1105988" y="20280312"/>
          <a:ext cx="9144000" cy="3840480"/>
        </p:xfrm>
        <a:graphic>
          <a:graphicData uri="http://schemas.openxmlformats.org/drawingml/2006/table">
            <a:tbl>
              <a:tblPr bandRow="1">
                <a:tableStyleId>{5C22544A-7EE6-4342-B048-85BDC9FD1C3A}</a:tableStyleId>
              </a:tblPr>
              <a:tblGrid>
                <a:gridCol w="2203478"/>
                <a:gridCol w="6940522"/>
              </a:tblGrid>
              <a:tr h="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3000" b="1" i="1" dirty="0" smtClean="0">
                          <a:solidFill>
                            <a:schemeClr val="accent3"/>
                          </a:solidFill>
                          <a:latin typeface="Trebuchet MS"/>
                          <a:cs typeface="Trebuchet MS"/>
                        </a:rPr>
                        <a:t>S</a:t>
                      </a:r>
                      <a:endParaRPr lang="en-US" sz="3000" dirty="0">
                        <a:solidFill>
                          <a:schemeClr val="accent3"/>
                        </a:solidFill>
                        <a:latin typeface="Trebuchet MS"/>
                        <a:cs typeface="Trebuchet MS"/>
                      </a:endParaRPr>
                    </a:p>
                  </a:txBody>
                  <a:tcPr/>
                </a:tc>
                <a:tc>
                  <a:txBody>
                    <a:bodyPr/>
                    <a:lstStyle/>
                    <a:p>
                      <a:r>
                        <a:rPr lang="en-US" sz="3000" dirty="0" smtClean="0">
                          <a:solidFill>
                            <a:schemeClr val="accent3"/>
                          </a:solidFill>
                          <a:latin typeface="Trebuchet MS"/>
                          <a:cs typeface="Trebuchet MS"/>
                        </a:rPr>
                        <a:t>All States of the World</a:t>
                      </a:r>
                      <a:endParaRPr lang="en-US" sz="3000" dirty="0">
                        <a:solidFill>
                          <a:schemeClr val="accent3"/>
                        </a:solidFill>
                        <a:latin typeface="Trebuchet MS"/>
                        <a:cs typeface="Trebuchet MS"/>
                      </a:endParaRPr>
                    </a:p>
                  </a:txBody>
                  <a:tcPr/>
                </a:tc>
              </a:tr>
              <a:tr h="370840">
                <a:tc>
                  <a:txBody>
                    <a:bodyPr/>
                    <a:lstStyle/>
                    <a:p>
                      <a:r>
                        <a:rPr lang="en-US" sz="3000" b="1" dirty="0" smtClean="0">
                          <a:solidFill>
                            <a:schemeClr val="accent3"/>
                          </a:solidFill>
                          <a:latin typeface="Trebuchet MS"/>
                          <a:cs typeface="Trebuchet MS"/>
                        </a:rPr>
                        <a:t>P</a:t>
                      </a:r>
                      <a:r>
                        <a:rPr lang="en-US" sz="3000" b="1" baseline="-25000" dirty="0" smtClean="0">
                          <a:solidFill>
                            <a:schemeClr val="accent3"/>
                          </a:solidFill>
                          <a:latin typeface="Trebuchet MS"/>
                          <a:cs typeface="Trebuchet MS"/>
                        </a:rPr>
                        <a:t>0</a:t>
                      </a:r>
                      <a:endParaRPr lang="en-US" sz="3000" dirty="0">
                        <a:solidFill>
                          <a:schemeClr val="accent3"/>
                        </a:solidFill>
                        <a:latin typeface="Trebuchet MS"/>
                        <a:cs typeface="Trebuchet MS"/>
                      </a:endParaRPr>
                    </a:p>
                  </a:txBody>
                  <a:tcPr/>
                </a:tc>
                <a:tc>
                  <a:txBody>
                    <a:bodyPr/>
                    <a:lstStyle/>
                    <a:p>
                      <a:r>
                        <a:rPr lang="en-US" sz="3000" dirty="0" smtClean="0">
                          <a:solidFill>
                            <a:schemeClr val="accent3"/>
                          </a:solidFill>
                          <a:latin typeface="Trebuchet MS"/>
                          <a:cs typeface="Trebuchet MS"/>
                        </a:rPr>
                        <a:t>Starting State Distribution</a:t>
                      </a:r>
                      <a:endParaRPr lang="en-US" sz="3000" dirty="0">
                        <a:solidFill>
                          <a:schemeClr val="accent3"/>
                        </a:solidFill>
                        <a:latin typeface="Trebuchet MS"/>
                        <a:cs typeface="Trebuchet MS"/>
                      </a:endParaRPr>
                    </a:p>
                  </a:txBody>
                  <a:tcPr/>
                </a:tc>
              </a:tr>
              <a:tr h="370840">
                <a:tc>
                  <a:txBody>
                    <a:bodyPr/>
                    <a:lstStyle/>
                    <a:p>
                      <a:r>
                        <a:rPr lang="en-US" sz="3000" b="1" i="1" dirty="0" smtClean="0">
                          <a:solidFill>
                            <a:schemeClr val="accent3"/>
                          </a:solidFill>
                          <a:latin typeface="Trebuchet MS"/>
                          <a:cs typeface="Trebuchet MS"/>
                        </a:rPr>
                        <a:t>A</a:t>
                      </a:r>
                      <a:endParaRPr lang="en-US" sz="3000" dirty="0">
                        <a:solidFill>
                          <a:schemeClr val="accent3"/>
                        </a:solidFill>
                        <a:latin typeface="Trebuchet MS"/>
                        <a:cs typeface="Trebuchet MS"/>
                      </a:endParaRPr>
                    </a:p>
                  </a:txBody>
                  <a:tcPr/>
                </a:tc>
                <a:tc>
                  <a:txBody>
                    <a:bodyPr/>
                    <a:lstStyle/>
                    <a:p>
                      <a:r>
                        <a:rPr lang="en-US" sz="3000" dirty="0" smtClean="0">
                          <a:solidFill>
                            <a:schemeClr val="accent3"/>
                          </a:solidFill>
                          <a:latin typeface="Trebuchet MS"/>
                          <a:cs typeface="Trebuchet MS"/>
                        </a:rPr>
                        <a:t>Available</a:t>
                      </a:r>
                      <a:r>
                        <a:rPr lang="en-US" sz="3000" baseline="0" dirty="0" smtClean="0">
                          <a:solidFill>
                            <a:schemeClr val="accent3"/>
                          </a:solidFill>
                          <a:latin typeface="Trebuchet MS"/>
                          <a:cs typeface="Trebuchet MS"/>
                        </a:rPr>
                        <a:t> Actions</a:t>
                      </a:r>
                      <a:endParaRPr lang="en-US" sz="3000" dirty="0">
                        <a:solidFill>
                          <a:schemeClr val="accent3"/>
                        </a:solidFill>
                        <a:latin typeface="Trebuchet MS"/>
                        <a:cs typeface="Trebuchet MS"/>
                      </a:endParaRPr>
                    </a:p>
                  </a:txBody>
                  <a:tcPr/>
                </a:tc>
              </a:tr>
              <a:tr h="370840">
                <a:tc>
                  <a:txBody>
                    <a:bodyPr/>
                    <a:lstStyle/>
                    <a:p>
                      <a:r>
                        <a:rPr lang="en-US" sz="3000" b="1" i="1" dirty="0" smtClean="0">
                          <a:solidFill>
                            <a:schemeClr val="accent3"/>
                          </a:solidFill>
                          <a:latin typeface="Trebuchet MS"/>
                          <a:cs typeface="Trebuchet MS"/>
                        </a:rPr>
                        <a:t>R</a:t>
                      </a:r>
                      <a:r>
                        <a:rPr lang="en-US" sz="3000" b="1" dirty="0" smtClean="0">
                          <a:solidFill>
                            <a:schemeClr val="accent3"/>
                          </a:solidFill>
                          <a:latin typeface="Trebuchet MS"/>
                          <a:cs typeface="Trebuchet MS"/>
                        </a:rPr>
                        <a:t>(</a:t>
                      </a:r>
                      <a:r>
                        <a:rPr lang="en-US" sz="3000" b="1" i="1" dirty="0" smtClean="0">
                          <a:solidFill>
                            <a:schemeClr val="accent3"/>
                          </a:solidFill>
                          <a:latin typeface="Trebuchet MS"/>
                          <a:cs typeface="Trebuchet MS"/>
                        </a:rPr>
                        <a:t>s</a:t>
                      </a:r>
                      <a:r>
                        <a:rPr lang="en-US" sz="3000" b="1" dirty="0" smtClean="0">
                          <a:solidFill>
                            <a:schemeClr val="accent3"/>
                          </a:solidFill>
                          <a:latin typeface="Trebuchet MS"/>
                          <a:cs typeface="Trebuchet MS"/>
                        </a:rPr>
                        <a:t>, </a:t>
                      </a:r>
                      <a:r>
                        <a:rPr lang="en-US" sz="3000" b="1" i="1" dirty="0" smtClean="0">
                          <a:solidFill>
                            <a:schemeClr val="accent3"/>
                          </a:solidFill>
                          <a:latin typeface="Trebuchet MS"/>
                          <a:cs typeface="Trebuchet MS"/>
                        </a:rPr>
                        <a:t>a</a:t>
                      </a:r>
                      <a:r>
                        <a:rPr lang="en-US" sz="3000" b="1" dirty="0" smtClean="0">
                          <a:solidFill>
                            <a:schemeClr val="accent3"/>
                          </a:solidFill>
                          <a:latin typeface="Trebuchet MS"/>
                          <a:cs typeface="Trebuchet MS"/>
                        </a:rPr>
                        <a:t>)</a:t>
                      </a:r>
                      <a:endParaRPr lang="en-US" sz="3000" dirty="0">
                        <a:solidFill>
                          <a:schemeClr val="accent3"/>
                        </a:solidFill>
                        <a:latin typeface="Trebuchet MS"/>
                        <a:cs typeface="Trebuchet MS"/>
                      </a:endParaRPr>
                    </a:p>
                  </a:txBody>
                  <a:tcPr/>
                </a:tc>
                <a:tc>
                  <a:txBody>
                    <a:bodyPr/>
                    <a:lstStyle/>
                    <a:p>
                      <a:r>
                        <a:rPr lang="en-US" sz="3000" dirty="0" smtClean="0">
                          <a:solidFill>
                            <a:schemeClr val="accent3"/>
                          </a:solidFill>
                          <a:latin typeface="Trebuchet MS"/>
                          <a:cs typeface="Trebuchet MS"/>
                        </a:rPr>
                        <a:t>Rewards</a:t>
                      </a:r>
                      <a:endParaRPr lang="en-US" sz="3000" dirty="0">
                        <a:solidFill>
                          <a:schemeClr val="accent3"/>
                        </a:solidFill>
                        <a:latin typeface="Trebuchet MS"/>
                        <a:cs typeface="Trebuchet MS"/>
                      </a:endParaRPr>
                    </a:p>
                  </a:txBody>
                  <a:tcPr/>
                </a:tc>
              </a:tr>
              <a:tr h="370840">
                <a:tc>
                  <a:txBody>
                    <a:bodyPr/>
                    <a:lstStyle/>
                    <a:p>
                      <a:r>
                        <a:rPr lang="en-US" sz="3000" b="1" dirty="0" smtClean="0">
                          <a:solidFill>
                            <a:schemeClr val="accent3"/>
                          </a:solidFill>
                          <a:latin typeface="Trebuchet MS"/>
                          <a:cs typeface="Trebuchet MS"/>
                        </a:rPr>
                        <a:t>γ</a:t>
                      </a:r>
                      <a:r>
                        <a:rPr lang="en-US" sz="3000" dirty="0" smtClean="0">
                          <a:solidFill>
                            <a:schemeClr val="accent3"/>
                          </a:solidFill>
                          <a:latin typeface="Trebuchet MS"/>
                          <a:cs typeface="Trebuchet MS"/>
                        </a:rPr>
                        <a:t>∈ (0, 1)</a:t>
                      </a:r>
                      <a:endParaRPr lang="en-US" sz="3000" dirty="0">
                        <a:solidFill>
                          <a:schemeClr val="accent3"/>
                        </a:solidFill>
                        <a:latin typeface="Trebuchet MS"/>
                        <a:cs typeface="Trebuchet MS"/>
                      </a:endParaRPr>
                    </a:p>
                  </a:txBody>
                  <a:tcPr/>
                </a:tc>
                <a:tc>
                  <a:txBody>
                    <a:bodyPr/>
                    <a:lstStyle/>
                    <a:p>
                      <a:r>
                        <a:rPr lang="en-US" sz="3000" dirty="0" smtClean="0">
                          <a:solidFill>
                            <a:schemeClr val="accent3"/>
                          </a:solidFill>
                          <a:latin typeface="Trebuchet MS"/>
                          <a:cs typeface="Trebuchet MS"/>
                        </a:rPr>
                        <a:t>Discount</a:t>
                      </a:r>
                      <a:endParaRPr lang="en-US" sz="3000" dirty="0">
                        <a:solidFill>
                          <a:schemeClr val="accent3"/>
                        </a:solidFill>
                        <a:latin typeface="Trebuchet MS"/>
                        <a:cs typeface="Trebuchet MS"/>
                      </a:endParaRPr>
                    </a:p>
                  </a:txBody>
                  <a:tcPr/>
                </a:tc>
              </a:tr>
              <a:tr h="370840">
                <a:tc>
                  <a:txBody>
                    <a:bodyPr/>
                    <a:lstStyle/>
                    <a:p>
                      <a:r>
                        <a:rPr lang="en-US" sz="3000" b="1" i="1" dirty="0" smtClean="0">
                          <a:solidFill>
                            <a:schemeClr val="accent3"/>
                          </a:solidFill>
                          <a:latin typeface="Trebuchet MS"/>
                          <a:cs typeface="Trebuchet MS"/>
                        </a:rPr>
                        <a:t>P</a:t>
                      </a:r>
                      <a:endParaRPr lang="en-US" sz="3000" dirty="0">
                        <a:solidFill>
                          <a:schemeClr val="accent3"/>
                        </a:solidFill>
                        <a:latin typeface="Trebuchet MS"/>
                        <a:cs typeface="Trebuchet MS"/>
                      </a:endParaRPr>
                    </a:p>
                  </a:txBody>
                  <a:tcPr/>
                </a:tc>
                <a:tc>
                  <a:txBody>
                    <a:bodyPr/>
                    <a:lstStyle/>
                    <a:p>
                      <a:r>
                        <a:rPr lang="en-US" sz="3000" dirty="0" smtClean="0">
                          <a:solidFill>
                            <a:schemeClr val="accent3"/>
                          </a:solidFill>
                          <a:latin typeface="Trebuchet MS"/>
                          <a:cs typeface="Trebuchet MS"/>
                        </a:rPr>
                        <a:t>State Transition Probability</a:t>
                      </a:r>
                      <a:endParaRPr lang="en-US" sz="3000" dirty="0">
                        <a:solidFill>
                          <a:schemeClr val="accent3"/>
                        </a:solidFill>
                        <a:latin typeface="Trebuchet MS"/>
                        <a:cs typeface="Trebuchet MS"/>
                      </a:endParaRPr>
                    </a:p>
                  </a:txBody>
                  <a:tcPr/>
                </a:tc>
              </a:tr>
              <a:tr h="370840">
                <a:tc>
                  <a:txBody>
                    <a:bodyPr/>
                    <a:lstStyle/>
                    <a:p>
                      <a:r>
                        <a:rPr lang="en-US" sz="3000" b="1" dirty="0" smtClean="0">
                          <a:solidFill>
                            <a:schemeClr val="accent3"/>
                          </a:solidFill>
                          <a:latin typeface="Trebuchet MS"/>
                          <a:cs typeface="Trebuchet MS"/>
                        </a:rPr>
                        <a:t>π(s)</a:t>
                      </a:r>
                      <a:r>
                        <a:rPr lang="en-US" sz="3000" dirty="0" smtClean="0">
                          <a:solidFill>
                            <a:schemeClr val="accent3"/>
                          </a:solidFill>
                          <a:latin typeface="Trebuchet MS"/>
                          <a:cs typeface="Trebuchet MS"/>
                        </a:rPr>
                        <a:t> → a</a:t>
                      </a:r>
                      <a:endParaRPr lang="en-US" sz="3000" dirty="0">
                        <a:solidFill>
                          <a:schemeClr val="accent3"/>
                        </a:solidFill>
                        <a:latin typeface="Trebuchet MS"/>
                        <a:cs typeface="Trebuchet MS"/>
                      </a:endParaRPr>
                    </a:p>
                  </a:txBody>
                  <a:tcPr/>
                </a:tc>
                <a:tc>
                  <a:txBody>
                    <a:bodyPr/>
                    <a:lstStyle/>
                    <a:p>
                      <a:r>
                        <a:rPr lang="en-US" sz="3000" dirty="0" smtClean="0">
                          <a:solidFill>
                            <a:schemeClr val="accent3"/>
                          </a:solidFill>
                          <a:latin typeface="Trebuchet MS"/>
                          <a:cs typeface="Trebuchet MS"/>
                        </a:rPr>
                        <a:t>Policy</a:t>
                      </a:r>
                      <a:endParaRPr lang="en-US" sz="3000" dirty="0">
                        <a:solidFill>
                          <a:schemeClr val="accent3"/>
                        </a:solidFill>
                        <a:latin typeface="Trebuchet MS"/>
                        <a:cs typeface="Trebuchet MS"/>
                      </a:endParaRPr>
                    </a:p>
                  </a:txBody>
                  <a:tcPr/>
                </a:tc>
              </a:tr>
            </a:tbl>
          </a:graphicData>
        </a:graphic>
      </p:graphicFrame>
      <p:graphicFrame>
        <p:nvGraphicFramePr>
          <p:cNvPr id="21" name="Table 20"/>
          <p:cNvGraphicFramePr>
            <a:graphicFrameLocks noGrp="1"/>
          </p:cNvGraphicFramePr>
          <p:nvPr>
            <p:extLst>
              <p:ext uri="{D42A27DB-BD31-4B8C-83A1-F6EECF244321}">
                <p14:modId xmlns:p14="http://schemas.microsoft.com/office/powerpoint/2010/main" val="3752780593"/>
              </p:ext>
            </p:extLst>
          </p:nvPr>
        </p:nvGraphicFramePr>
        <p:xfrm>
          <a:off x="1105988" y="25157112"/>
          <a:ext cx="9144000" cy="4550862"/>
        </p:xfrm>
        <a:graphic>
          <a:graphicData uri="http://schemas.openxmlformats.org/drawingml/2006/table">
            <a:tbl>
              <a:tblPr bandRow="1">
                <a:tableStyleId>{5C22544A-7EE6-4342-B048-85BDC9FD1C3A}</a:tableStyleId>
              </a:tblPr>
              <a:tblGrid>
                <a:gridCol w="1976237"/>
                <a:gridCol w="7167763"/>
              </a:tblGrid>
              <a:tr h="6096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3000" b="1" i="1" dirty="0" smtClean="0">
                          <a:solidFill>
                            <a:srgbClr val="48382D"/>
                          </a:solidFill>
                          <a:latin typeface="Trebuchet MS"/>
                          <a:cs typeface="Trebuchet MS"/>
                        </a:rPr>
                        <a:t>S</a:t>
                      </a:r>
                      <a:endParaRPr lang="en-US" sz="3000" dirty="0">
                        <a:solidFill>
                          <a:srgbClr val="48382D"/>
                        </a:solidFill>
                        <a:latin typeface="Trebuchet MS"/>
                        <a:cs typeface="Trebuchet MS"/>
                      </a:endParaRPr>
                    </a:p>
                  </a:txBody>
                  <a:tcPr/>
                </a:tc>
                <a:tc>
                  <a:txBody>
                    <a:bodyPr/>
                    <a:lstStyle/>
                    <a:p>
                      <a:r>
                        <a:rPr lang="en-US" sz="3000" dirty="0" smtClean="0">
                          <a:solidFill>
                            <a:srgbClr val="48382D"/>
                          </a:solidFill>
                          <a:latin typeface="Trebuchet MS"/>
                          <a:cs typeface="Trebuchet MS"/>
                        </a:rPr>
                        <a:t>All </a:t>
                      </a:r>
                      <a:r>
                        <a:rPr lang="en-US" sz="3000" dirty="0" smtClean="0">
                          <a:solidFill>
                            <a:srgbClr val="48382D"/>
                          </a:solidFill>
                          <a:latin typeface="Trebuchet MS"/>
                          <a:cs typeface="Trebuchet MS"/>
                        </a:rPr>
                        <a:t>tree</a:t>
                      </a:r>
                      <a:r>
                        <a:rPr lang="en-US" sz="3000" baseline="0" dirty="0" smtClean="0">
                          <a:solidFill>
                            <a:srgbClr val="48382D"/>
                          </a:solidFill>
                          <a:latin typeface="Trebuchet MS"/>
                          <a:cs typeface="Trebuchet MS"/>
                        </a:rPr>
                        <a:t> and weather configurations</a:t>
                      </a:r>
                      <a:endParaRPr lang="en-US" sz="3000" dirty="0">
                        <a:solidFill>
                          <a:srgbClr val="48382D"/>
                        </a:solidFill>
                        <a:latin typeface="Trebuchet MS"/>
                        <a:cs typeface="Trebuchet MS"/>
                      </a:endParaRPr>
                    </a:p>
                  </a:txBody>
                  <a:tcPr/>
                </a:tc>
              </a:tr>
              <a:tr h="870646">
                <a:tc>
                  <a:txBody>
                    <a:bodyPr/>
                    <a:lstStyle/>
                    <a:p>
                      <a:r>
                        <a:rPr lang="en-US" sz="3000" b="1" dirty="0" smtClean="0">
                          <a:solidFill>
                            <a:srgbClr val="48382D"/>
                          </a:solidFill>
                          <a:latin typeface="Trebuchet MS"/>
                          <a:cs typeface="Trebuchet MS"/>
                        </a:rPr>
                        <a:t>P</a:t>
                      </a:r>
                      <a:r>
                        <a:rPr lang="en-US" sz="3000" b="1" baseline="-25000" dirty="0" smtClean="0">
                          <a:solidFill>
                            <a:srgbClr val="48382D"/>
                          </a:solidFill>
                          <a:latin typeface="Trebuchet MS"/>
                          <a:cs typeface="Trebuchet MS"/>
                        </a:rPr>
                        <a:t>0</a:t>
                      </a:r>
                      <a:endParaRPr lang="en-US" sz="3000" dirty="0">
                        <a:solidFill>
                          <a:srgbClr val="48382D"/>
                        </a:solidFill>
                        <a:latin typeface="Trebuchet MS"/>
                        <a:cs typeface="Trebuchet MS"/>
                      </a:endParaRPr>
                    </a:p>
                  </a:txBody>
                  <a:tcPr/>
                </a:tc>
                <a:tc>
                  <a:txBody>
                    <a:bodyPr/>
                    <a:lstStyle/>
                    <a:p>
                      <a:r>
                        <a:rPr lang="en-US" sz="3000" dirty="0" smtClean="0">
                          <a:solidFill>
                            <a:srgbClr val="48382D"/>
                          </a:solidFill>
                          <a:latin typeface="Trebuchet MS"/>
                          <a:cs typeface="Trebuchet MS"/>
                        </a:rPr>
                        <a:t>A snapshot of the current forest,</a:t>
                      </a:r>
                      <a:r>
                        <a:rPr lang="en-US" sz="3000" baseline="0" dirty="0" smtClean="0">
                          <a:solidFill>
                            <a:srgbClr val="48382D"/>
                          </a:solidFill>
                          <a:latin typeface="Trebuchet MS"/>
                          <a:cs typeface="Trebuchet MS"/>
                        </a:rPr>
                        <a:t> with a random fire</a:t>
                      </a:r>
                      <a:endParaRPr lang="en-US" sz="3000" dirty="0">
                        <a:solidFill>
                          <a:srgbClr val="48382D"/>
                        </a:solidFill>
                        <a:latin typeface="Trebuchet MS"/>
                        <a:cs typeface="Trebuchet MS"/>
                      </a:endParaRPr>
                    </a:p>
                  </a:txBody>
                  <a:tcPr/>
                </a:tc>
              </a:tr>
              <a:tr h="474898">
                <a:tc>
                  <a:txBody>
                    <a:bodyPr/>
                    <a:lstStyle/>
                    <a:p>
                      <a:r>
                        <a:rPr lang="en-US" sz="3000" b="1" i="1" dirty="0" smtClean="0">
                          <a:solidFill>
                            <a:srgbClr val="48382D"/>
                          </a:solidFill>
                          <a:latin typeface="Trebuchet MS"/>
                          <a:cs typeface="Trebuchet MS"/>
                        </a:rPr>
                        <a:t>A</a:t>
                      </a:r>
                      <a:endParaRPr lang="en-US" sz="3000" dirty="0">
                        <a:solidFill>
                          <a:srgbClr val="48382D"/>
                        </a:solidFill>
                        <a:latin typeface="Trebuchet MS"/>
                        <a:cs typeface="Trebuchet MS"/>
                      </a:endParaRPr>
                    </a:p>
                  </a:txBody>
                  <a:tcPr/>
                </a:tc>
                <a:tc>
                  <a:txBody>
                    <a:bodyPr/>
                    <a:lstStyle/>
                    <a:p>
                      <a:r>
                        <a:rPr lang="en-US" sz="3000" dirty="0" smtClean="0">
                          <a:solidFill>
                            <a:srgbClr val="48382D"/>
                          </a:solidFill>
                          <a:latin typeface="Trebuchet MS"/>
                          <a:cs typeface="Trebuchet MS"/>
                        </a:rPr>
                        <a:t>Suppress or let-burn</a:t>
                      </a:r>
                      <a:endParaRPr lang="en-US" sz="3000" dirty="0">
                        <a:solidFill>
                          <a:srgbClr val="48382D"/>
                        </a:solidFill>
                        <a:latin typeface="Trebuchet MS"/>
                        <a:cs typeface="Trebuchet MS"/>
                      </a:endParaRPr>
                    </a:p>
                  </a:txBody>
                  <a:tcPr/>
                </a:tc>
              </a:tr>
              <a:tr h="622874">
                <a:tc>
                  <a:txBody>
                    <a:bodyPr/>
                    <a:lstStyle/>
                    <a:p>
                      <a:r>
                        <a:rPr lang="en-US" sz="3000" b="1" i="1" dirty="0" smtClean="0">
                          <a:solidFill>
                            <a:srgbClr val="48382D"/>
                          </a:solidFill>
                          <a:latin typeface="Trebuchet MS"/>
                          <a:cs typeface="Trebuchet MS"/>
                        </a:rPr>
                        <a:t>R</a:t>
                      </a:r>
                      <a:r>
                        <a:rPr lang="en-US" sz="3000" b="1" dirty="0" smtClean="0">
                          <a:solidFill>
                            <a:srgbClr val="48382D"/>
                          </a:solidFill>
                          <a:latin typeface="Trebuchet MS"/>
                          <a:cs typeface="Trebuchet MS"/>
                        </a:rPr>
                        <a:t>(</a:t>
                      </a:r>
                      <a:r>
                        <a:rPr lang="en-US" sz="3000" b="1" i="1" dirty="0" smtClean="0">
                          <a:solidFill>
                            <a:srgbClr val="48382D"/>
                          </a:solidFill>
                          <a:latin typeface="Trebuchet MS"/>
                          <a:cs typeface="Trebuchet MS"/>
                        </a:rPr>
                        <a:t>s</a:t>
                      </a:r>
                      <a:r>
                        <a:rPr lang="en-US" sz="3000" b="1" dirty="0" smtClean="0">
                          <a:solidFill>
                            <a:srgbClr val="48382D"/>
                          </a:solidFill>
                          <a:latin typeface="Trebuchet MS"/>
                          <a:cs typeface="Trebuchet MS"/>
                        </a:rPr>
                        <a:t>, </a:t>
                      </a:r>
                      <a:r>
                        <a:rPr lang="en-US" sz="3000" b="1" i="1" dirty="0" smtClean="0">
                          <a:solidFill>
                            <a:srgbClr val="48382D"/>
                          </a:solidFill>
                          <a:latin typeface="Trebuchet MS"/>
                          <a:cs typeface="Trebuchet MS"/>
                        </a:rPr>
                        <a:t>a</a:t>
                      </a:r>
                      <a:r>
                        <a:rPr lang="en-US" sz="3000" b="1" dirty="0" smtClean="0">
                          <a:solidFill>
                            <a:srgbClr val="48382D"/>
                          </a:solidFill>
                          <a:latin typeface="Trebuchet MS"/>
                          <a:cs typeface="Trebuchet MS"/>
                        </a:rPr>
                        <a:t>)</a:t>
                      </a:r>
                      <a:endParaRPr lang="en-US" sz="3000" dirty="0">
                        <a:solidFill>
                          <a:srgbClr val="48382D"/>
                        </a:solidFill>
                        <a:latin typeface="Trebuchet MS"/>
                        <a:cs typeface="Trebuchet MS"/>
                      </a:endParaRPr>
                    </a:p>
                  </a:txBody>
                  <a:tcPr/>
                </a:tc>
                <a:tc>
                  <a:txBody>
                    <a:bodyPr/>
                    <a:lstStyle/>
                    <a:p>
                      <a:r>
                        <a:rPr lang="en-US" sz="3000" dirty="0" smtClean="0">
                          <a:solidFill>
                            <a:srgbClr val="48382D"/>
                          </a:solidFill>
                          <a:latin typeface="Trebuchet MS"/>
                          <a:cs typeface="Trebuchet MS"/>
                        </a:rPr>
                        <a:t>Timber harvest, Suppression</a:t>
                      </a:r>
                      <a:r>
                        <a:rPr lang="en-US" sz="3000" baseline="0" dirty="0" smtClean="0">
                          <a:solidFill>
                            <a:srgbClr val="48382D"/>
                          </a:solidFill>
                          <a:latin typeface="Trebuchet MS"/>
                          <a:cs typeface="Trebuchet MS"/>
                        </a:rPr>
                        <a:t> Expense</a:t>
                      </a:r>
                      <a:endParaRPr lang="en-US" sz="3000" dirty="0">
                        <a:solidFill>
                          <a:srgbClr val="48382D"/>
                        </a:solidFill>
                        <a:latin typeface="Trebuchet MS"/>
                        <a:cs typeface="Trebuchet MS"/>
                      </a:endParaRPr>
                    </a:p>
                  </a:txBody>
                  <a:tcPr/>
                </a:tc>
              </a:tr>
              <a:tr h="666628">
                <a:tc>
                  <a:txBody>
                    <a:bodyPr/>
                    <a:lstStyle/>
                    <a:p>
                      <a:r>
                        <a:rPr lang="en-US" sz="3000" b="1" dirty="0" smtClean="0">
                          <a:solidFill>
                            <a:srgbClr val="48382D"/>
                          </a:solidFill>
                          <a:latin typeface="Trebuchet MS"/>
                          <a:cs typeface="Trebuchet MS"/>
                        </a:rPr>
                        <a:t>γ</a:t>
                      </a:r>
                      <a:r>
                        <a:rPr lang="en-US" sz="3000" dirty="0" smtClean="0">
                          <a:solidFill>
                            <a:srgbClr val="48382D"/>
                          </a:solidFill>
                          <a:latin typeface="Trebuchet MS"/>
                          <a:cs typeface="Trebuchet MS"/>
                        </a:rPr>
                        <a:t>∈ (0, 1)</a:t>
                      </a:r>
                      <a:endParaRPr lang="en-US" sz="3000" dirty="0">
                        <a:solidFill>
                          <a:srgbClr val="48382D"/>
                        </a:solidFill>
                        <a:latin typeface="Trebuchet MS"/>
                        <a:cs typeface="Trebuchet MS"/>
                      </a:endParaRPr>
                    </a:p>
                  </a:txBody>
                  <a:tcPr/>
                </a:tc>
                <a:tc>
                  <a:txBody>
                    <a:bodyPr/>
                    <a:lstStyle/>
                    <a:p>
                      <a:r>
                        <a:rPr lang="en-US" sz="3000" dirty="0" smtClean="0">
                          <a:solidFill>
                            <a:srgbClr val="48382D"/>
                          </a:solidFill>
                          <a:latin typeface="Trebuchet MS"/>
                          <a:cs typeface="Trebuchet MS"/>
                        </a:rPr>
                        <a:t>0.96 (Forest Service Standard)</a:t>
                      </a:r>
                      <a:endParaRPr lang="en-US" sz="3000" dirty="0">
                        <a:solidFill>
                          <a:srgbClr val="48382D"/>
                        </a:solidFill>
                        <a:latin typeface="Trebuchet MS"/>
                        <a:cs typeface="Trebuchet MS"/>
                      </a:endParaRPr>
                    </a:p>
                  </a:txBody>
                  <a:tcPr/>
                </a:tc>
              </a:tr>
              <a:tr h="474898">
                <a:tc>
                  <a:txBody>
                    <a:bodyPr/>
                    <a:lstStyle/>
                    <a:p>
                      <a:r>
                        <a:rPr lang="en-US" sz="3000" b="1" i="1" dirty="0" smtClean="0">
                          <a:solidFill>
                            <a:srgbClr val="48382D"/>
                          </a:solidFill>
                          <a:latin typeface="Trebuchet MS"/>
                          <a:cs typeface="Trebuchet MS"/>
                        </a:rPr>
                        <a:t>P</a:t>
                      </a:r>
                      <a:endParaRPr lang="en-US" sz="3000" dirty="0">
                        <a:solidFill>
                          <a:srgbClr val="48382D"/>
                        </a:solidFill>
                        <a:latin typeface="Trebuchet MS"/>
                        <a:cs typeface="Trebuchet MS"/>
                      </a:endParaRPr>
                    </a:p>
                  </a:txBody>
                  <a:tcPr/>
                </a:tc>
                <a:tc>
                  <a:txBody>
                    <a:bodyPr/>
                    <a:lstStyle/>
                    <a:p>
                      <a:r>
                        <a:rPr lang="en-US" sz="3000" dirty="0" smtClean="0">
                          <a:solidFill>
                            <a:srgbClr val="48382D"/>
                          </a:solidFill>
                          <a:latin typeface="Trebuchet MS"/>
                          <a:cs typeface="Trebuchet MS"/>
                        </a:rPr>
                        <a:t>Several Simulators</a:t>
                      </a:r>
                      <a:endParaRPr lang="en-US" sz="3000" dirty="0">
                        <a:solidFill>
                          <a:srgbClr val="48382D"/>
                        </a:solidFill>
                        <a:latin typeface="Trebuchet MS"/>
                        <a:cs typeface="Trebuchet MS"/>
                      </a:endParaRPr>
                    </a:p>
                  </a:txBody>
                  <a:tcPr/>
                </a:tc>
              </a:tr>
              <a:tr h="474898">
                <a:tc>
                  <a:txBody>
                    <a:bodyPr/>
                    <a:lstStyle/>
                    <a:p>
                      <a:r>
                        <a:rPr lang="en-US" sz="3000" b="1" dirty="0" smtClean="0">
                          <a:solidFill>
                            <a:srgbClr val="48382D"/>
                          </a:solidFill>
                          <a:latin typeface="Trebuchet MS"/>
                          <a:cs typeface="Trebuchet MS"/>
                        </a:rPr>
                        <a:t>π(s)</a:t>
                      </a:r>
                      <a:r>
                        <a:rPr lang="en-US" sz="3000" dirty="0" smtClean="0">
                          <a:solidFill>
                            <a:srgbClr val="48382D"/>
                          </a:solidFill>
                          <a:latin typeface="Trebuchet MS"/>
                          <a:cs typeface="Trebuchet MS"/>
                        </a:rPr>
                        <a:t> → a</a:t>
                      </a:r>
                      <a:endParaRPr lang="en-US" sz="3000" dirty="0">
                        <a:solidFill>
                          <a:srgbClr val="48382D"/>
                        </a:solidFill>
                        <a:latin typeface="Trebuchet MS"/>
                        <a:cs typeface="Trebuchet MS"/>
                      </a:endParaRPr>
                    </a:p>
                  </a:txBody>
                  <a:tcPr/>
                </a:tc>
                <a:tc>
                  <a:txBody>
                    <a:bodyPr/>
                    <a:lstStyle/>
                    <a:p>
                      <a:r>
                        <a:rPr lang="en-US" sz="3000" dirty="0" smtClean="0">
                          <a:solidFill>
                            <a:srgbClr val="48382D"/>
                          </a:solidFill>
                          <a:latin typeface="Trebuchet MS"/>
                          <a:cs typeface="Trebuchet MS"/>
                        </a:rPr>
                        <a:t>Suppress all fires</a:t>
                      </a:r>
                      <a:endParaRPr lang="en-US" sz="3000" dirty="0">
                        <a:solidFill>
                          <a:srgbClr val="48382D"/>
                        </a:solidFill>
                        <a:latin typeface="Trebuchet MS"/>
                        <a:cs typeface="Trebuchet MS"/>
                      </a:endParaRPr>
                    </a:p>
                  </a:txBody>
                  <a:tcPr/>
                </a:tc>
              </a:tr>
            </a:tbl>
          </a:graphicData>
        </a:graphic>
      </p:graphicFrame>
      <p:sp>
        <p:nvSpPr>
          <p:cNvPr id="22" name="TextBox 19"/>
          <p:cNvSpPr txBox="1">
            <a:spLocks noChangeArrowheads="1"/>
          </p:cNvSpPr>
          <p:nvPr/>
        </p:nvSpPr>
        <p:spPr bwMode="auto">
          <a:xfrm>
            <a:off x="1105988" y="19518312"/>
            <a:ext cx="9975850" cy="55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900">
                <a:solidFill>
                  <a:schemeClr val="tx1"/>
                </a:solidFill>
                <a:latin typeface="Times New Roman" charset="0"/>
                <a:ea typeface="ＭＳ Ｐゴシック" charset="0"/>
                <a:cs typeface="ＭＳ Ｐゴシック" charset="0"/>
              </a:defRPr>
            </a:lvl1pPr>
            <a:lvl2pPr marL="742950" indent="-285750" eaLnBrk="0" hangingPunct="0">
              <a:defRPr sz="1900">
                <a:solidFill>
                  <a:schemeClr val="tx1"/>
                </a:solidFill>
                <a:latin typeface="Times New Roman" charset="0"/>
                <a:ea typeface="ＭＳ Ｐゴシック" charset="0"/>
              </a:defRPr>
            </a:lvl2pPr>
            <a:lvl3pPr marL="1143000" indent="-228600" eaLnBrk="0" hangingPunct="0">
              <a:defRPr sz="1900">
                <a:solidFill>
                  <a:schemeClr val="tx1"/>
                </a:solidFill>
                <a:latin typeface="Times New Roman" charset="0"/>
                <a:ea typeface="ＭＳ Ｐゴシック" charset="0"/>
              </a:defRPr>
            </a:lvl3pPr>
            <a:lvl4pPr marL="1600200" indent="-228600" eaLnBrk="0" hangingPunct="0">
              <a:defRPr sz="1900">
                <a:solidFill>
                  <a:schemeClr val="tx1"/>
                </a:solidFill>
                <a:latin typeface="Times New Roman" charset="0"/>
                <a:ea typeface="ＭＳ Ｐゴシック" charset="0"/>
              </a:defRPr>
            </a:lvl4pPr>
            <a:lvl5pPr marL="2057400" indent="-228600" eaLnBrk="0" hangingPunct="0">
              <a:defRPr sz="19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19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19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19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1900">
                <a:solidFill>
                  <a:schemeClr val="tx1"/>
                </a:solidFill>
                <a:latin typeface="Times New Roman" charset="0"/>
                <a:ea typeface="ＭＳ Ｐゴシック" charset="0"/>
              </a:defRPr>
            </a:lvl9pPr>
          </a:lstStyle>
          <a:p>
            <a:pPr eaLnBrk="1" hangingPunct="1"/>
            <a:r>
              <a:rPr lang="en-US" sz="3000" dirty="0" smtClean="0">
                <a:solidFill>
                  <a:srgbClr val="000000"/>
                </a:solidFill>
                <a:latin typeface="LeituraSans-Grot 3" charset="0"/>
                <a:cs typeface="LeituraSans-Grot 3" charset="0"/>
              </a:rPr>
              <a:t>More formally, a Markov Decision Process is</a:t>
            </a:r>
            <a:endParaRPr lang="en-US" sz="3000" dirty="0">
              <a:solidFill>
                <a:srgbClr val="000000"/>
              </a:solidFill>
              <a:latin typeface="LeituraSans-Grot 3" charset="0"/>
              <a:cs typeface="LeituraSans-Grot 3" charset="0"/>
            </a:endParaRPr>
          </a:p>
        </p:txBody>
      </p:sp>
      <p:sp>
        <p:nvSpPr>
          <p:cNvPr id="23" name="TextBox 19"/>
          <p:cNvSpPr txBox="1">
            <a:spLocks noChangeArrowheads="1"/>
          </p:cNvSpPr>
          <p:nvPr/>
        </p:nvSpPr>
        <p:spPr bwMode="auto">
          <a:xfrm>
            <a:off x="1105988" y="24395112"/>
            <a:ext cx="9975850" cy="55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900">
                <a:solidFill>
                  <a:schemeClr val="tx1"/>
                </a:solidFill>
                <a:latin typeface="Times New Roman" charset="0"/>
                <a:ea typeface="ＭＳ Ｐゴシック" charset="0"/>
                <a:cs typeface="ＭＳ Ｐゴシック" charset="0"/>
              </a:defRPr>
            </a:lvl1pPr>
            <a:lvl2pPr marL="742950" indent="-285750" eaLnBrk="0" hangingPunct="0">
              <a:defRPr sz="1900">
                <a:solidFill>
                  <a:schemeClr val="tx1"/>
                </a:solidFill>
                <a:latin typeface="Times New Roman" charset="0"/>
                <a:ea typeface="ＭＳ Ｐゴシック" charset="0"/>
              </a:defRPr>
            </a:lvl2pPr>
            <a:lvl3pPr marL="1143000" indent="-228600" eaLnBrk="0" hangingPunct="0">
              <a:defRPr sz="1900">
                <a:solidFill>
                  <a:schemeClr val="tx1"/>
                </a:solidFill>
                <a:latin typeface="Times New Roman" charset="0"/>
                <a:ea typeface="ＭＳ Ｐゴシック" charset="0"/>
              </a:defRPr>
            </a:lvl3pPr>
            <a:lvl4pPr marL="1600200" indent="-228600" eaLnBrk="0" hangingPunct="0">
              <a:defRPr sz="1900">
                <a:solidFill>
                  <a:schemeClr val="tx1"/>
                </a:solidFill>
                <a:latin typeface="Times New Roman" charset="0"/>
                <a:ea typeface="ＭＳ Ｐゴシック" charset="0"/>
              </a:defRPr>
            </a:lvl4pPr>
            <a:lvl5pPr marL="2057400" indent="-228600" eaLnBrk="0" hangingPunct="0">
              <a:defRPr sz="19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19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19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19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1900">
                <a:solidFill>
                  <a:schemeClr val="tx1"/>
                </a:solidFill>
                <a:latin typeface="Times New Roman" charset="0"/>
                <a:ea typeface="ＭＳ Ｐゴシック" charset="0"/>
              </a:defRPr>
            </a:lvl9pPr>
          </a:lstStyle>
          <a:p>
            <a:pPr eaLnBrk="1" hangingPunct="1"/>
            <a:r>
              <a:rPr lang="en-US" sz="3000" dirty="0" smtClean="0">
                <a:solidFill>
                  <a:srgbClr val="000000"/>
                </a:solidFill>
                <a:latin typeface="LeituraSans-Grot 3" charset="0"/>
                <a:cs typeface="LeituraSans-Grot 3" charset="0"/>
              </a:rPr>
              <a:t>A wildfire suppression Markov Decision Process is</a:t>
            </a:r>
            <a:endParaRPr lang="en-US" sz="3000" dirty="0">
              <a:solidFill>
                <a:srgbClr val="000000"/>
              </a:solidFill>
              <a:latin typeface="LeituraSans-Grot 3" charset="0"/>
              <a:cs typeface="LeituraSans-Grot 3" charset="0"/>
            </a:endParaRPr>
          </a:p>
        </p:txBody>
      </p:sp>
      <p:sp>
        <p:nvSpPr>
          <p:cNvPr id="25" name="TextBox 18"/>
          <p:cNvSpPr txBox="1">
            <a:spLocks noChangeArrowheads="1"/>
          </p:cNvSpPr>
          <p:nvPr/>
        </p:nvSpPr>
        <p:spPr bwMode="auto">
          <a:xfrm>
            <a:off x="4267200" y="38404800"/>
            <a:ext cx="22783800" cy="3708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900">
                <a:solidFill>
                  <a:schemeClr val="tx1"/>
                </a:solidFill>
                <a:latin typeface="Times New Roman" charset="0"/>
                <a:ea typeface="ＭＳ Ｐゴシック" charset="0"/>
                <a:cs typeface="ＭＳ Ｐゴシック" charset="0"/>
              </a:defRPr>
            </a:lvl1pPr>
            <a:lvl2pPr marL="742950" indent="-285750" eaLnBrk="0" hangingPunct="0">
              <a:defRPr sz="1900">
                <a:solidFill>
                  <a:schemeClr val="tx1"/>
                </a:solidFill>
                <a:latin typeface="Times New Roman" charset="0"/>
                <a:ea typeface="ＭＳ Ｐゴシック" charset="0"/>
              </a:defRPr>
            </a:lvl2pPr>
            <a:lvl3pPr marL="1143000" indent="-228600" eaLnBrk="0" hangingPunct="0">
              <a:defRPr sz="1900">
                <a:solidFill>
                  <a:schemeClr val="tx1"/>
                </a:solidFill>
                <a:latin typeface="Times New Roman" charset="0"/>
                <a:ea typeface="ＭＳ Ｐゴシック" charset="0"/>
              </a:defRPr>
            </a:lvl3pPr>
            <a:lvl4pPr marL="1600200" indent="-228600" eaLnBrk="0" hangingPunct="0">
              <a:defRPr sz="1900">
                <a:solidFill>
                  <a:schemeClr val="tx1"/>
                </a:solidFill>
                <a:latin typeface="Times New Roman" charset="0"/>
                <a:ea typeface="ＭＳ Ｐゴシック" charset="0"/>
              </a:defRPr>
            </a:lvl4pPr>
            <a:lvl5pPr marL="2057400" indent="-228600" eaLnBrk="0" hangingPunct="0">
              <a:defRPr sz="19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19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19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19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1900">
                <a:solidFill>
                  <a:schemeClr val="tx1"/>
                </a:solidFill>
                <a:latin typeface="Times New Roman" charset="0"/>
                <a:ea typeface="ＭＳ Ｐゴシック" charset="0"/>
              </a:defRPr>
            </a:lvl9pPr>
          </a:lstStyle>
          <a:p>
            <a:pPr eaLnBrk="1" hangingPunct="1"/>
            <a:r>
              <a:rPr lang="en-US" sz="3500" dirty="0" smtClean="0">
                <a:solidFill>
                  <a:srgbClr val="000000"/>
                </a:solidFill>
                <a:latin typeface="LeituraSans-Grot 3" charset="0"/>
                <a:cs typeface="LeituraSans-Grot 3" charset="0"/>
              </a:rPr>
              <a:t>References</a:t>
            </a:r>
          </a:p>
          <a:p>
            <a:pPr marL="274320" indent="-457200" eaLnBrk="1" hangingPunct="1"/>
            <a:r>
              <a:rPr lang="en-US" sz="2000" dirty="0" smtClean="0">
                <a:solidFill>
                  <a:srgbClr val="000000"/>
                </a:solidFill>
                <a:latin typeface="LeituraSans-Grot 3" charset="0"/>
                <a:cs typeface="LeituraSans-Grot 3" charset="0"/>
              </a:rPr>
              <a:t>1: </a:t>
            </a:r>
            <a:r>
              <a:rPr lang="en-US" sz="2000" dirty="0" smtClean="0">
                <a:solidFill>
                  <a:srgbClr val="000000"/>
                </a:solidFill>
                <a:latin typeface="LeituraSans-Grot 3" charset="0"/>
                <a:cs typeface="LeituraSans-Grot 3" charset="0"/>
              </a:rPr>
              <a:t>Houtman</a:t>
            </a:r>
            <a:r>
              <a:rPr lang="en-US" sz="2000" dirty="0" smtClean="0">
                <a:solidFill>
                  <a:srgbClr val="000000"/>
                </a:solidFill>
                <a:latin typeface="LeituraSans-Grot 3" charset="0"/>
                <a:cs typeface="LeituraSans-Grot 3" charset="0"/>
              </a:rPr>
              <a:t>, R. M., Montgomery, C. A., Gagnon, A. R., </a:t>
            </a:r>
            <a:r>
              <a:rPr lang="en-US" sz="2000" dirty="0" smtClean="0">
                <a:solidFill>
                  <a:srgbClr val="000000"/>
                </a:solidFill>
                <a:latin typeface="LeituraSans-Grot 3" charset="0"/>
                <a:cs typeface="LeituraSans-Grot 3" charset="0"/>
              </a:rPr>
              <a:t>Calkin</a:t>
            </a:r>
            <a:r>
              <a:rPr lang="en-US" sz="2000" dirty="0" smtClean="0">
                <a:solidFill>
                  <a:srgbClr val="000000"/>
                </a:solidFill>
                <a:latin typeface="LeituraSans-Grot 3" charset="0"/>
                <a:cs typeface="LeituraSans-Grot 3" charset="0"/>
              </a:rPr>
              <a:t>, D. E., </a:t>
            </a:r>
            <a:r>
              <a:rPr lang="en-US" sz="2000" dirty="0" smtClean="0">
                <a:solidFill>
                  <a:srgbClr val="000000"/>
                </a:solidFill>
                <a:latin typeface="LeituraSans-Grot 3" charset="0"/>
                <a:cs typeface="LeituraSans-Grot 3" charset="0"/>
              </a:rPr>
              <a:t>Dietterich</a:t>
            </a:r>
            <a:r>
              <a:rPr lang="en-US" sz="2000" dirty="0" smtClean="0">
                <a:solidFill>
                  <a:srgbClr val="000000"/>
                </a:solidFill>
                <a:latin typeface="LeituraSans-Grot 3" charset="0"/>
                <a:cs typeface="LeituraSans-Grot 3" charset="0"/>
              </a:rPr>
              <a:t>, T. G., McGregor, S., &amp; Crowley, M. (2013). Allowing a Wildfire to Burn: Estimating the Effect on Future Fire Suppression Costs. International Journal of </a:t>
            </a:r>
            <a:r>
              <a:rPr lang="en-US" sz="2000" dirty="0" smtClean="0">
                <a:solidFill>
                  <a:srgbClr val="000000"/>
                </a:solidFill>
                <a:latin typeface="LeituraSans-Grot 3" charset="0"/>
                <a:cs typeface="LeituraSans-Grot 3" charset="0"/>
              </a:rPr>
              <a:t>Wildland</a:t>
            </a:r>
            <a:r>
              <a:rPr lang="en-US" sz="2000" dirty="0" smtClean="0">
                <a:solidFill>
                  <a:srgbClr val="000000"/>
                </a:solidFill>
                <a:latin typeface="LeituraSans-Grot 3" charset="0"/>
                <a:cs typeface="LeituraSans-Grot 3" charset="0"/>
              </a:rPr>
              <a:t> Fire, 22(7), 871–882.</a:t>
            </a:r>
          </a:p>
          <a:p>
            <a:pPr marL="274320" indent="-457200" eaLnBrk="1" hangingPunct="1"/>
            <a:r>
              <a:rPr lang="en-US" sz="2000" dirty="0" smtClean="0">
                <a:solidFill>
                  <a:srgbClr val="000000"/>
                </a:solidFill>
                <a:latin typeface="LeituraSans-Grot 3" charset="0"/>
                <a:cs typeface="LeituraSans-Grot 3" charset="0"/>
              </a:rPr>
              <a:t>2: </a:t>
            </a:r>
            <a:r>
              <a:rPr lang="en-US" sz="2000" dirty="0" smtClean="0">
                <a:solidFill>
                  <a:srgbClr val="000000"/>
                </a:solidFill>
                <a:latin typeface="LeituraSans-Grot 3" charset="0"/>
                <a:cs typeface="LeituraSans-Grot 3" charset="0"/>
              </a:rPr>
              <a:t>Dietterich</a:t>
            </a:r>
            <a:r>
              <a:rPr lang="en-US" sz="2000" dirty="0" smtClean="0">
                <a:solidFill>
                  <a:srgbClr val="000000"/>
                </a:solidFill>
                <a:latin typeface="LeituraSans-Grot 3" charset="0"/>
                <a:cs typeface="LeituraSans-Grot 3" charset="0"/>
              </a:rPr>
              <a:t>, T., </a:t>
            </a:r>
            <a:r>
              <a:rPr lang="en-US" sz="2000" dirty="0" smtClean="0">
                <a:solidFill>
                  <a:srgbClr val="000000"/>
                </a:solidFill>
                <a:latin typeface="LeituraSans-Grot 3" charset="0"/>
                <a:cs typeface="LeituraSans-Grot 3" charset="0"/>
              </a:rPr>
              <a:t>Taleghan</a:t>
            </a:r>
            <a:r>
              <a:rPr lang="en-US" sz="2000" dirty="0" smtClean="0">
                <a:solidFill>
                  <a:srgbClr val="000000"/>
                </a:solidFill>
                <a:latin typeface="LeituraSans-Grot 3" charset="0"/>
                <a:cs typeface="LeituraSans-Grot 3" charset="0"/>
              </a:rPr>
              <a:t>, M., &amp; Crowley, M. (2013). PAC Optimal Planning for Invasive Species Management: Improved Exploration for Reinforcement Learning from Simulator-Defined MDPs. Twenty-Seventh AAAI Conference on Artificial Intelligence.</a:t>
            </a:r>
          </a:p>
          <a:p>
            <a:pPr marL="274320" indent="-457200" eaLnBrk="1" hangingPunct="1"/>
            <a:r>
              <a:rPr lang="en-US" sz="2000" dirty="0" smtClean="0">
                <a:solidFill>
                  <a:srgbClr val="000000"/>
                </a:solidFill>
                <a:latin typeface="LeituraSans-Grot 3" charset="0"/>
                <a:cs typeface="LeituraSans-Grot 3" charset="0"/>
              </a:rPr>
              <a:t>3: </a:t>
            </a:r>
            <a:r>
              <a:rPr lang="en-US" sz="2000" dirty="0" smtClean="0">
                <a:solidFill>
                  <a:srgbClr val="000000"/>
                </a:solidFill>
                <a:latin typeface="LeituraSans-Grot 3" charset="0"/>
                <a:cs typeface="LeituraSans-Grot 3" charset="0"/>
              </a:rPr>
              <a:t>Fonteneau</a:t>
            </a:r>
            <a:r>
              <a:rPr lang="en-US" sz="2000" dirty="0" smtClean="0">
                <a:solidFill>
                  <a:srgbClr val="000000"/>
                </a:solidFill>
                <a:latin typeface="LeituraSans-Grot 3" charset="0"/>
                <a:cs typeface="LeituraSans-Grot 3" charset="0"/>
              </a:rPr>
              <a:t>, R., Murphy, S. a, </a:t>
            </a:r>
            <a:r>
              <a:rPr lang="en-US" sz="2000" dirty="0" smtClean="0">
                <a:solidFill>
                  <a:srgbClr val="000000"/>
                </a:solidFill>
                <a:latin typeface="LeituraSans-Grot 3" charset="0"/>
                <a:cs typeface="LeituraSans-Grot 3" charset="0"/>
              </a:rPr>
              <a:t>Wehenkel</a:t>
            </a:r>
            <a:r>
              <a:rPr lang="en-US" sz="2000" dirty="0" smtClean="0">
                <a:solidFill>
                  <a:srgbClr val="000000"/>
                </a:solidFill>
                <a:latin typeface="LeituraSans-Grot 3" charset="0"/>
                <a:cs typeface="LeituraSans-Grot 3" charset="0"/>
              </a:rPr>
              <a:t>, L., &amp; Ernst, D. (2013). Batch Mode Reinforcement Learning based on the Synthesis of Artificial Trajectories. Annals of Operations Research, 208(1), 383–416.</a:t>
            </a:r>
          </a:p>
          <a:p>
            <a:pPr marL="274320" indent="-457200" eaLnBrk="1" hangingPunct="1"/>
            <a:r>
              <a:rPr lang="en-US" sz="2000" dirty="0" smtClean="0">
                <a:solidFill>
                  <a:srgbClr val="000000"/>
                </a:solidFill>
                <a:latin typeface="LeituraSans-Grot 3" charset="0"/>
                <a:cs typeface="LeituraSans-Grot 3" charset="0"/>
              </a:rPr>
              <a:t>4: McGregor, S., Buckingham, H., </a:t>
            </a:r>
            <a:r>
              <a:rPr lang="en-US" sz="2000" dirty="0" smtClean="0">
                <a:solidFill>
                  <a:srgbClr val="000000"/>
                </a:solidFill>
                <a:latin typeface="LeituraSans-Grot 3" charset="0"/>
                <a:cs typeface="LeituraSans-Grot 3" charset="0"/>
              </a:rPr>
              <a:t>Dietterich</a:t>
            </a:r>
            <a:r>
              <a:rPr lang="en-US" sz="2000" dirty="0" smtClean="0">
                <a:solidFill>
                  <a:srgbClr val="000000"/>
                </a:solidFill>
                <a:latin typeface="LeituraSans-Grot 3" charset="0"/>
                <a:cs typeface="LeituraSans-Grot 3" charset="0"/>
              </a:rPr>
              <a:t>, T. G., </a:t>
            </a:r>
            <a:r>
              <a:rPr lang="en-US" sz="2000" dirty="0" smtClean="0">
                <a:solidFill>
                  <a:srgbClr val="000000"/>
                </a:solidFill>
                <a:latin typeface="LeituraSans-Grot 3" charset="0"/>
                <a:cs typeface="LeituraSans-Grot 3" charset="0"/>
              </a:rPr>
              <a:t>Houtman</a:t>
            </a:r>
            <a:r>
              <a:rPr lang="en-US" sz="2000" dirty="0" smtClean="0">
                <a:solidFill>
                  <a:srgbClr val="000000"/>
                </a:solidFill>
                <a:latin typeface="LeituraSans-Grot 3" charset="0"/>
                <a:cs typeface="LeituraSans-Grot 3" charset="0"/>
              </a:rPr>
              <a:t>, R., Montgomery, C., &amp; </a:t>
            </a:r>
            <a:r>
              <a:rPr lang="en-US" sz="2000" dirty="0" smtClean="0">
                <a:solidFill>
                  <a:srgbClr val="000000"/>
                </a:solidFill>
                <a:latin typeface="LeituraSans-Grot 3" charset="0"/>
                <a:cs typeface="LeituraSans-Grot 3" charset="0"/>
              </a:rPr>
              <a:t>Metoyer</a:t>
            </a:r>
            <a:r>
              <a:rPr lang="en-US" sz="2000" dirty="0" smtClean="0">
                <a:solidFill>
                  <a:srgbClr val="000000"/>
                </a:solidFill>
                <a:latin typeface="LeituraSans-Grot 3" charset="0"/>
                <a:cs typeface="LeituraSans-Grot 3" charset="0"/>
              </a:rPr>
              <a:t>, R. (2015). Facilitating Testing and Debugging of Markov Decision Processes with Interactive Visualization. In IEEE Symposium on Visual Languages and Human-Centric Computing. Atlanta.</a:t>
            </a:r>
          </a:p>
          <a:p>
            <a:pPr marL="274320" indent="-457200" eaLnBrk="1" hangingPunct="1"/>
            <a:r>
              <a:rPr lang="en-US" sz="2000" dirty="0" smtClean="0">
                <a:solidFill>
                  <a:srgbClr val="000000"/>
                </a:solidFill>
                <a:latin typeface="LeituraSans-Grot 3" charset="0"/>
                <a:cs typeface="LeituraSans-Grot 3" charset="0"/>
              </a:rPr>
              <a:t>5: McGregor, S., Buckingham, H., </a:t>
            </a:r>
            <a:r>
              <a:rPr lang="en-US" sz="2000" dirty="0" smtClean="0">
                <a:solidFill>
                  <a:srgbClr val="000000"/>
                </a:solidFill>
                <a:latin typeface="LeituraSans-Grot 3" charset="0"/>
                <a:cs typeface="LeituraSans-Grot 3" charset="0"/>
              </a:rPr>
              <a:t>Houtman</a:t>
            </a:r>
            <a:r>
              <a:rPr lang="en-US" sz="2000" dirty="0" smtClean="0">
                <a:solidFill>
                  <a:srgbClr val="000000"/>
                </a:solidFill>
                <a:latin typeface="LeituraSans-Grot 3" charset="0"/>
                <a:cs typeface="LeituraSans-Grot 3" charset="0"/>
              </a:rPr>
              <a:t>, R., Montgomery, C., </a:t>
            </a:r>
            <a:r>
              <a:rPr lang="en-US" sz="2000" dirty="0" smtClean="0">
                <a:solidFill>
                  <a:srgbClr val="000000"/>
                </a:solidFill>
                <a:latin typeface="LeituraSans-Grot 3" charset="0"/>
                <a:cs typeface="LeituraSans-Grot 3" charset="0"/>
              </a:rPr>
              <a:t>Metoyer</a:t>
            </a:r>
            <a:r>
              <a:rPr lang="en-US" sz="2000" dirty="0" smtClean="0">
                <a:solidFill>
                  <a:srgbClr val="000000"/>
                </a:solidFill>
                <a:latin typeface="LeituraSans-Grot 3" charset="0"/>
                <a:cs typeface="LeituraSans-Grot 3" charset="0"/>
              </a:rPr>
              <a:t>, R., &amp; </a:t>
            </a:r>
            <a:r>
              <a:rPr lang="en-US" sz="2000" dirty="0" smtClean="0">
                <a:solidFill>
                  <a:srgbClr val="000000"/>
                </a:solidFill>
                <a:latin typeface="LeituraSans-Grot 3" charset="0"/>
                <a:cs typeface="LeituraSans-Grot 3" charset="0"/>
              </a:rPr>
              <a:t>Dietterich</a:t>
            </a:r>
            <a:r>
              <a:rPr lang="en-US" sz="2000" dirty="0" smtClean="0">
                <a:solidFill>
                  <a:srgbClr val="000000"/>
                </a:solidFill>
                <a:latin typeface="LeituraSans-Grot 3" charset="0"/>
                <a:cs typeface="LeituraSans-Grot 3" charset="0"/>
              </a:rPr>
              <a:t>, T. G. (2015). </a:t>
            </a:r>
            <a:r>
              <a:rPr lang="en-US" sz="2000" dirty="0" smtClean="0">
                <a:solidFill>
                  <a:srgbClr val="000000"/>
                </a:solidFill>
                <a:latin typeface="LeituraSans-Grot 3" charset="0"/>
                <a:cs typeface="LeituraSans-Grot 3" charset="0"/>
              </a:rPr>
              <a:t>MDPvis</a:t>
            </a:r>
            <a:r>
              <a:rPr lang="en-US" sz="2000" dirty="0" smtClean="0">
                <a:solidFill>
                  <a:srgbClr val="000000"/>
                </a:solidFill>
                <a:latin typeface="LeituraSans-Grot 3" charset="0"/>
                <a:cs typeface="LeituraSans-Grot 3" charset="0"/>
              </a:rPr>
              <a:t>: An Interactive Visualization for Testing Markov Decision Processes. In AAAI Fall Symposium on Sequential Decision Making for Intelligent Agents.</a:t>
            </a:r>
          </a:p>
          <a:p>
            <a:pPr eaLnBrk="1" hangingPunct="1"/>
            <a:endParaRPr lang="en-US" sz="2000" dirty="0" smtClean="0">
              <a:solidFill>
                <a:srgbClr val="000000"/>
              </a:solidFill>
              <a:latin typeface="LeituraSans-Grot 3" charset="0"/>
              <a:cs typeface="LeituraSans-Grot 3" charset="0"/>
            </a:endParaRPr>
          </a:p>
        </p:txBody>
      </p:sp>
      <p:sp>
        <p:nvSpPr>
          <p:cNvPr id="26" name="TextBox 25"/>
          <p:cNvSpPr txBox="1"/>
          <p:nvPr/>
        </p:nvSpPr>
        <p:spPr>
          <a:xfrm>
            <a:off x="11088188" y="9383712"/>
            <a:ext cx="9975850" cy="18835926"/>
          </a:xfrm>
          <a:prstGeom prst="rect">
            <a:avLst/>
          </a:prstGeom>
          <a:noFill/>
        </p:spPr>
        <p:txBody>
          <a:bodyPr>
            <a:spAutoFit/>
          </a:bodyPr>
          <a:lstStyle/>
          <a:p>
            <a:pPr>
              <a:defRPr/>
            </a:pPr>
            <a:r>
              <a:rPr lang="en-US" sz="5400" b="1" dirty="0" smtClean="0">
                <a:solidFill>
                  <a:srgbClr val="FF0000"/>
                </a:solidFill>
                <a:latin typeface="LeituraSans-Grot 3"/>
                <a:cs typeface="LeituraSans-Grot 3"/>
              </a:rPr>
              <a:t>Solution:</a:t>
            </a:r>
            <a:r>
              <a:rPr lang="en-US" sz="5400" dirty="0" smtClean="0">
                <a:solidFill>
                  <a:srgbClr val="000000"/>
                </a:solidFill>
                <a:latin typeface="LeituraSans-Grot 3"/>
                <a:cs typeface="LeituraSans-Grot 3"/>
              </a:rPr>
              <a:t> Synthesize Trajectories from a Database</a:t>
            </a:r>
          </a:p>
          <a:p>
            <a:pPr marL="514350" indent="-514350">
              <a:buFont typeface="+mj-lt"/>
              <a:buAutoNum type="arabicPeriod"/>
              <a:defRPr/>
            </a:pPr>
            <a:r>
              <a:rPr lang="en-US" sz="3000" dirty="0" smtClean="0">
                <a:solidFill>
                  <a:srgbClr val="000000"/>
                </a:solidFill>
                <a:latin typeface="LeituraSans-Grot 2"/>
                <a:cs typeface="LeituraSans-Grot 2"/>
              </a:rPr>
              <a:t>Generate a dataset of simulations from many different policies</a:t>
            </a:r>
          </a:p>
          <a:p>
            <a:pPr>
              <a:defRPr/>
            </a:pPr>
            <a:endParaRPr lang="en-US" sz="3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marL="514350" indent="-514350">
              <a:buFont typeface="+mj-lt"/>
              <a:buAutoNum type="arabicPeriod"/>
              <a:defRPr/>
            </a:pPr>
            <a:r>
              <a:rPr lang="en-US" sz="3000" dirty="0" smtClean="0">
                <a:solidFill>
                  <a:srgbClr val="000000"/>
                </a:solidFill>
                <a:latin typeface="LeituraSans-Grot 2"/>
                <a:cs typeface="LeituraSans-Grot 2"/>
              </a:rPr>
              <a:t>When visualizing or optimizing a policy that has not been sampled, use state similarity to “stitch” states together into complete trajectories</a:t>
            </a:r>
          </a:p>
          <a:p>
            <a:pPr marL="514350" indent="-514350">
              <a:buFont typeface="+mj-lt"/>
              <a:buAutoNum type="arabicPeriod"/>
              <a:defRPr/>
            </a:pPr>
            <a:endParaRPr lang="en-US" sz="3000" dirty="0" smtClean="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a:defRPr/>
            </a:pPr>
            <a:endParaRPr lang="en-US" sz="3000" dirty="0" smtClean="0">
              <a:solidFill>
                <a:srgbClr val="000000"/>
              </a:solidFill>
              <a:latin typeface="LeituraSans-Grot 2"/>
              <a:cs typeface="LeituraSans-Grot 2"/>
            </a:endParaRPr>
          </a:p>
          <a:p>
            <a:pPr marL="514350" indent="-514350">
              <a:buFont typeface="+mj-lt"/>
              <a:buAutoNum type="arabicPeriod"/>
              <a:defRPr/>
            </a:pPr>
            <a:endParaRPr lang="en-US" sz="3000" dirty="0">
              <a:solidFill>
                <a:srgbClr val="000000"/>
              </a:solidFill>
              <a:latin typeface="LeituraSans-Grot 2"/>
              <a:cs typeface="LeituraSans-Grot 2"/>
            </a:endParaRPr>
          </a:p>
          <a:p>
            <a:pPr marL="514350" indent="-514350">
              <a:buFont typeface="+mj-lt"/>
              <a:buAutoNum type="arabicPeriod"/>
              <a:defRPr/>
            </a:pPr>
            <a:endParaRPr lang="en-US" sz="3000" dirty="0" smtClean="0">
              <a:solidFill>
                <a:srgbClr val="000000"/>
              </a:solidFill>
              <a:latin typeface="LeituraSans-Grot 2"/>
              <a:cs typeface="LeituraSans-Grot 2"/>
            </a:endParaRPr>
          </a:p>
          <a:p>
            <a:pPr marL="514350" indent="-514350">
              <a:buFont typeface="+mj-lt"/>
              <a:buAutoNum type="arabicPeriod"/>
              <a:defRPr/>
            </a:pPr>
            <a:endParaRPr lang="en-US" sz="3000" dirty="0">
              <a:solidFill>
                <a:srgbClr val="000000"/>
              </a:solidFill>
              <a:latin typeface="LeituraSans-Grot 2"/>
              <a:cs typeface="LeituraSans-Grot 2"/>
            </a:endParaRPr>
          </a:p>
          <a:p>
            <a:pPr marL="514350" indent="-514350">
              <a:buFont typeface="+mj-lt"/>
              <a:buAutoNum type="arabicPeriod"/>
              <a:defRPr/>
            </a:pPr>
            <a:endParaRPr lang="en-US" sz="3000" dirty="0" smtClean="0">
              <a:solidFill>
                <a:srgbClr val="000000"/>
              </a:solidFill>
              <a:latin typeface="LeituraSans-Grot 2"/>
              <a:cs typeface="LeituraSans-Grot 2"/>
            </a:endParaRPr>
          </a:p>
          <a:p>
            <a:pPr marL="514350" indent="-514350">
              <a:buFont typeface="+mj-lt"/>
              <a:buAutoNum type="arabicPeriod"/>
              <a:defRPr/>
            </a:pPr>
            <a:endParaRPr lang="en-US" sz="3000" dirty="0">
              <a:solidFill>
                <a:srgbClr val="000000"/>
              </a:solidFill>
              <a:latin typeface="LeituraSans-Grot 2"/>
              <a:cs typeface="LeituraSans-Grot 2"/>
            </a:endParaRPr>
          </a:p>
          <a:p>
            <a:pPr marL="514350" indent="-514350">
              <a:buFont typeface="+mj-lt"/>
              <a:buAutoNum type="arabicPeriod"/>
              <a:defRPr/>
            </a:pPr>
            <a:endParaRPr lang="en-US" sz="3000" dirty="0" smtClean="0">
              <a:solidFill>
                <a:srgbClr val="000000"/>
              </a:solidFill>
              <a:latin typeface="LeituraSans-Grot 2"/>
              <a:cs typeface="LeituraSans-Grot 2"/>
            </a:endParaRPr>
          </a:p>
          <a:p>
            <a:pPr marL="514350" indent="-514350">
              <a:buFont typeface="+mj-lt"/>
              <a:buAutoNum type="arabicPeriod"/>
              <a:defRPr/>
            </a:pPr>
            <a:endParaRPr lang="en-US" sz="3000" dirty="0">
              <a:solidFill>
                <a:srgbClr val="000000"/>
              </a:solidFill>
              <a:latin typeface="LeituraSans-Grot 2"/>
              <a:cs typeface="LeituraSans-Grot 2"/>
            </a:endParaRPr>
          </a:p>
          <a:p>
            <a:pPr marL="514350" indent="-514350">
              <a:buFont typeface="+mj-lt"/>
              <a:buAutoNum type="arabicPeriod"/>
              <a:defRPr/>
            </a:pPr>
            <a:endParaRPr lang="en-US" sz="3000" dirty="0" smtClean="0">
              <a:solidFill>
                <a:srgbClr val="000000"/>
              </a:solidFill>
              <a:latin typeface="LeituraSans-Grot 2"/>
              <a:cs typeface="LeituraSans-Grot 2"/>
            </a:endParaRPr>
          </a:p>
          <a:p>
            <a:pPr marL="514350" indent="-514350">
              <a:buFont typeface="+mj-lt"/>
              <a:buAutoNum type="arabicPeriod"/>
              <a:defRPr/>
            </a:pPr>
            <a:endParaRPr lang="en-US" sz="3000" dirty="0">
              <a:solidFill>
                <a:srgbClr val="000000"/>
              </a:solidFill>
              <a:latin typeface="LeituraSans-Grot 2"/>
              <a:cs typeface="LeituraSans-Grot 2"/>
            </a:endParaRPr>
          </a:p>
          <a:p>
            <a:pPr marL="514350" indent="-514350">
              <a:buFont typeface="+mj-lt"/>
              <a:buAutoNum type="arabicPeriod"/>
              <a:defRPr/>
            </a:pPr>
            <a:endParaRPr lang="en-US" sz="3000" dirty="0" smtClean="0">
              <a:solidFill>
                <a:srgbClr val="000000"/>
              </a:solidFill>
              <a:latin typeface="LeituraSans-Grot 2"/>
              <a:cs typeface="LeituraSans-Grot 2"/>
            </a:endParaRPr>
          </a:p>
          <a:p>
            <a:pPr marL="514350" indent="-514350">
              <a:buFont typeface="+mj-lt"/>
              <a:buAutoNum type="arabicPeriod"/>
              <a:defRPr/>
            </a:pPr>
            <a:endParaRPr lang="en-US" sz="3000" dirty="0">
              <a:solidFill>
                <a:srgbClr val="000000"/>
              </a:solidFill>
              <a:latin typeface="LeituraSans-Grot 2"/>
              <a:cs typeface="LeituraSans-Grot 2"/>
            </a:endParaRPr>
          </a:p>
          <a:p>
            <a:pPr marL="514350" indent="-514350">
              <a:buFont typeface="+mj-lt"/>
              <a:buAutoNum type="arabicPeriod"/>
              <a:defRPr/>
            </a:pPr>
            <a:endParaRPr lang="en-US" sz="3000" dirty="0" smtClean="0">
              <a:solidFill>
                <a:srgbClr val="000000"/>
              </a:solidFill>
              <a:latin typeface="LeituraSans-Grot 2"/>
              <a:cs typeface="LeituraSans-Grot 2"/>
            </a:endParaRPr>
          </a:p>
          <a:p>
            <a:pPr marL="514350" indent="-514350">
              <a:buFont typeface="+mj-lt"/>
              <a:buAutoNum type="arabicPeriod"/>
              <a:defRPr/>
            </a:pPr>
            <a:endParaRPr lang="en-US" sz="3000" dirty="0">
              <a:solidFill>
                <a:srgbClr val="000000"/>
              </a:solidFill>
              <a:latin typeface="LeituraSans-Grot 2"/>
              <a:cs typeface="LeituraSans-Grot 2"/>
            </a:endParaRPr>
          </a:p>
          <a:p>
            <a:pPr marL="514350" indent="-514350">
              <a:buFont typeface="+mj-lt"/>
              <a:buAutoNum type="arabicPeriod"/>
              <a:defRPr/>
            </a:pPr>
            <a:endParaRPr lang="en-US" sz="3000" dirty="0" smtClean="0">
              <a:solidFill>
                <a:srgbClr val="000000"/>
              </a:solidFill>
              <a:latin typeface="LeituraSans-Grot 2"/>
              <a:cs typeface="LeituraSans-Grot 2"/>
            </a:endParaRPr>
          </a:p>
          <a:p>
            <a:pPr marL="514350" indent="-514350">
              <a:buFont typeface="+mj-lt"/>
              <a:buAutoNum type="arabicPeriod"/>
              <a:defRPr/>
            </a:pPr>
            <a:r>
              <a:rPr lang="en-US" sz="3000" dirty="0" smtClean="0">
                <a:solidFill>
                  <a:srgbClr val="000000"/>
                </a:solidFill>
                <a:latin typeface="LeituraSans-Grot 2"/>
                <a:cs typeface="LeituraSans-Grot 2"/>
              </a:rPr>
              <a:t>Visualize</a:t>
            </a:r>
            <a:r>
              <a:rPr lang="en-US" sz="3000" baseline="30000" dirty="0">
                <a:solidFill>
                  <a:srgbClr val="000000"/>
                </a:solidFill>
                <a:latin typeface="LeituraSans-Grot 2"/>
                <a:cs typeface="LeituraSans-Grot 2"/>
              </a:rPr>
              <a:t>4,5</a:t>
            </a:r>
            <a:r>
              <a:rPr lang="en-US" sz="3000" dirty="0" smtClean="0">
                <a:solidFill>
                  <a:srgbClr val="000000"/>
                </a:solidFill>
                <a:latin typeface="LeituraSans-Grot 2"/>
                <a:cs typeface="LeituraSans-Grot 2"/>
              </a:rPr>
              <a:t> or optimize based on the generated trajectories</a:t>
            </a:r>
            <a:endParaRPr lang="en-US" sz="3000" baseline="30000" dirty="0">
              <a:solidFill>
                <a:srgbClr val="000000"/>
              </a:solidFill>
              <a:latin typeface="LeituraSans-Grot 2"/>
              <a:cs typeface="LeituraSans-Grot 2"/>
            </a:endParaRPr>
          </a:p>
        </p:txBody>
      </p:sp>
      <p:pic>
        <p:nvPicPr>
          <p:cNvPr id="2" name="Picture 1" descr="mdp1ras.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793200" y="23241000"/>
            <a:ext cx="8054680" cy="2529755"/>
          </a:xfrm>
          <a:prstGeom prst="rect">
            <a:avLst/>
          </a:prstGeom>
        </p:spPr>
      </p:pic>
      <p:pic>
        <p:nvPicPr>
          <p:cNvPr id="4" name="Picture 3" descr="mdp3ras.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793200" y="27203400"/>
            <a:ext cx="8077200" cy="3918493"/>
          </a:xfrm>
          <a:prstGeom prst="rect">
            <a:avLst/>
          </a:prstGeom>
        </p:spPr>
      </p:pic>
      <p:pic>
        <p:nvPicPr>
          <p:cNvPr id="30" name="Picture 29"/>
          <p:cNvPicPr>
            <a:picLocks noChangeAspect="1"/>
          </p:cNvPicPr>
          <p:nvPr/>
        </p:nvPicPr>
        <p:blipFill>
          <a:blip r:embed="rId7"/>
          <a:stretch>
            <a:fillRect/>
          </a:stretch>
        </p:blipFill>
        <p:spPr>
          <a:xfrm>
            <a:off x="16916400" y="30708600"/>
            <a:ext cx="3854629" cy="5530554"/>
          </a:xfrm>
          <a:prstGeom prst="rect">
            <a:avLst/>
          </a:prstGeom>
        </p:spPr>
      </p:pic>
      <p:sp>
        <p:nvSpPr>
          <p:cNvPr id="32" name="TextBox 19"/>
          <p:cNvSpPr txBox="1">
            <a:spLocks noChangeArrowheads="1"/>
          </p:cNvSpPr>
          <p:nvPr/>
        </p:nvSpPr>
        <p:spPr bwMode="auto">
          <a:xfrm>
            <a:off x="21717000" y="26136600"/>
            <a:ext cx="9975850" cy="55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900">
                <a:solidFill>
                  <a:schemeClr val="tx1"/>
                </a:solidFill>
                <a:latin typeface="Times New Roman" charset="0"/>
                <a:ea typeface="ＭＳ Ｐゴシック" charset="0"/>
                <a:cs typeface="ＭＳ Ｐゴシック" charset="0"/>
              </a:defRPr>
            </a:lvl1pPr>
            <a:lvl2pPr marL="742950" indent="-285750" eaLnBrk="0" hangingPunct="0">
              <a:defRPr sz="1900">
                <a:solidFill>
                  <a:schemeClr val="tx1"/>
                </a:solidFill>
                <a:latin typeface="Times New Roman" charset="0"/>
                <a:ea typeface="ＭＳ Ｐゴシック" charset="0"/>
              </a:defRPr>
            </a:lvl2pPr>
            <a:lvl3pPr marL="1143000" indent="-228600" eaLnBrk="0" hangingPunct="0">
              <a:defRPr sz="1900">
                <a:solidFill>
                  <a:schemeClr val="tx1"/>
                </a:solidFill>
                <a:latin typeface="Times New Roman" charset="0"/>
                <a:ea typeface="ＭＳ Ｐゴシック" charset="0"/>
              </a:defRPr>
            </a:lvl3pPr>
            <a:lvl4pPr marL="1600200" indent="-228600" eaLnBrk="0" hangingPunct="0">
              <a:defRPr sz="1900">
                <a:solidFill>
                  <a:schemeClr val="tx1"/>
                </a:solidFill>
                <a:latin typeface="Times New Roman" charset="0"/>
                <a:ea typeface="ＭＳ Ｐゴシック" charset="0"/>
              </a:defRPr>
            </a:lvl4pPr>
            <a:lvl5pPr marL="2057400" indent="-228600" eaLnBrk="0" hangingPunct="0">
              <a:defRPr sz="19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19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19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19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1900">
                <a:solidFill>
                  <a:schemeClr val="tx1"/>
                </a:solidFill>
                <a:latin typeface="Times New Roman" charset="0"/>
                <a:ea typeface="ＭＳ Ｐゴシック" charset="0"/>
              </a:defRPr>
            </a:lvl9pPr>
          </a:lstStyle>
          <a:p>
            <a:pPr eaLnBrk="1" hangingPunct="1"/>
            <a:r>
              <a:rPr lang="en-US" sz="3000" i="1" dirty="0" smtClean="0">
                <a:solidFill>
                  <a:srgbClr val="000000"/>
                </a:solidFill>
                <a:latin typeface="LeituraSans-Grot 3" charset="0"/>
                <a:cs typeface="LeituraSans-Grot 3" charset="0"/>
              </a:rPr>
              <a:t>Our Trajectory Synthesis Transition</a:t>
            </a:r>
            <a:endParaRPr lang="en-US" sz="3000" i="1" dirty="0">
              <a:solidFill>
                <a:srgbClr val="000000"/>
              </a:solidFill>
              <a:latin typeface="LeituraSans-Grot 3" charset="0"/>
              <a:cs typeface="LeituraSans-Grot 3" charset="0"/>
            </a:endParaRPr>
          </a:p>
        </p:txBody>
      </p:sp>
      <p:sp>
        <p:nvSpPr>
          <p:cNvPr id="37" name="TextBox 19"/>
          <p:cNvSpPr txBox="1">
            <a:spLocks noChangeArrowheads="1"/>
          </p:cNvSpPr>
          <p:nvPr/>
        </p:nvSpPr>
        <p:spPr bwMode="auto">
          <a:xfrm>
            <a:off x="23698200" y="27279600"/>
            <a:ext cx="594360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900">
                <a:solidFill>
                  <a:schemeClr val="tx1"/>
                </a:solidFill>
                <a:latin typeface="Times New Roman" charset="0"/>
                <a:ea typeface="ＭＳ Ｐゴシック" charset="0"/>
                <a:cs typeface="ＭＳ Ｐゴシック" charset="0"/>
              </a:defRPr>
            </a:lvl1pPr>
            <a:lvl2pPr marL="742950" indent="-285750" eaLnBrk="0" hangingPunct="0">
              <a:defRPr sz="1900">
                <a:solidFill>
                  <a:schemeClr val="tx1"/>
                </a:solidFill>
                <a:latin typeface="Times New Roman" charset="0"/>
                <a:ea typeface="ＭＳ Ｐゴシック" charset="0"/>
              </a:defRPr>
            </a:lvl2pPr>
            <a:lvl3pPr marL="1143000" indent="-228600" eaLnBrk="0" hangingPunct="0">
              <a:defRPr sz="1900">
                <a:solidFill>
                  <a:schemeClr val="tx1"/>
                </a:solidFill>
                <a:latin typeface="Times New Roman" charset="0"/>
                <a:ea typeface="ＭＳ Ｐゴシック" charset="0"/>
              </a:defRPr>
            </a:lvl3pPr>
            <a:lvl4pPr marL="1600200" indent="-228600" eaLnBrk="0" hangingPunct="0">
              <a:defRPr sz="1900">
                <a:solidFill>
                  <a:schemeClr val="tx1"/>
                </a:solidFill>
                <a:latin typeface="Times New Roman" charset="0"/>
                <a:ea typeface="ＭＳ Ｐゴシック" charset="0"/>
              </a:defRPr>
            </a:lvl4pPr>
            <a:lvl5pPr marL="2057400" indent="-228600" eaLnBrk="0" hangingPunct="0">
              <a:defRPr sz="19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19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19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19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1900">
                <a:solidFill>
                  <a:schemeClr val="tx1"/>
                </a:solidFill>
                <a:latin typeface="Times New Roman" charset="0"/>
                <a:ea typeface="ＭＳ Ｐゴシック" charset="0"/>
              </a:defRPr>
            </a:lvl9pPr>
          </a:lstStyle>
          <a:p>
            <a:pPr eaLnBrk="1" hangingPunct="1"/>
            <a:r>
              <a:rPr lang="en-US" sz="3000" dirty="0" smtClean="0">
                <a:solidFill>
                  <a:srgbClr val="000000"/>
                </a:solidFill>
                <a:latin typeface="LeituraSans-Grot 3" charset="0"/>
                <a:cs typeface="LeituraSans-Grot 3" charset="0"/>
              </a:rPr>
              <a:t>W</a:t>
            </a:r>
            <a:r>
              <a:rPr lang="en-US" sz="3000" baseline="-25000" dirty="0" smtClean="0">
                <a:solidFill>
                  <a:srgbClr val="000000"/>
                </a:solidFill>
                <a:latin typeface="LeituraSans-Grot 3" charset="0"/>
                <a:cs typeface="LeituraSans-Grot 3" charset="0"/>
              </a:rPr>
              <a:t>O</a:t>
            </a:r>
            <a:r>
              <a:rPr lang="en-US" sz="3000" dirty="0" smtClean="0">
                <a:solidFill>
                  <a:srgbClr val="000000"/>
                </a:solidFill>
                <a:latin typeface="LeituraSans-Grot 3" charset="0"/>
                <a:cs typeface="LeituraSans-Grot 3" charset="0"/>
              </a:rPr>
              <a:t>:</a:t>
            </a:r>
            <a:r>
              <a:rPr lang="en-US" sz="3000" baseline="-25000" dirty="0" smtClean="0">
                <a:solidFill>
                  <a:srgbClr val="000000"/>
                </a:solidFill>
                <a:latin typeface="LeituraSans-Grot 3" charset="0"/>
                <a:cs typeface="LeituraSans-Grot 3" charset="0"/>
              </a:rPr>
              <a:t> </a:t>
            </a:r>
            <a:r>
              <a:rPr lang="en-US" sz="3000" dirty="0" smtClean="0">
                <a:solidFill>
                  <a:srgbClr val="000000"/>
                </a:solidFill>
                <a:latin typeface="LeituraSans-Grot 3" charset="0"/>
                <a:cs typeface="LeituraSans-Grot 3" charset="0"/>
              </a:rPr>
              <a:t>Weather and ignition location</a:t>
            </a:r>
            <a:endParaRPr lang="en-US" sz="3000" dirty="0">
              <a:solidFill>
                <a:srgbClr val="000000"/>
              </a:solidFill>
              <a:latin typeface="LeituraSans-Grot 3" charset="0"/>
              <a:cs typeface="LeituraSans-Grot 3" charset="0"/>
            </a:endParaRPr>
          </a:p>
        </p:txBody>
      </p:sp>
      <p:sp>
        <p:nvSpPr>
          <p:cNvPr id="38" name="TextBox 19"/>
          <p:cNvSpPr txBox="1">
            <a:spLocks noChangeArrowheads="1"/>
          </p:cNvSpPr>
          <p:nvPr/>
        </p:nvSpPr>
        <p:spPr bwMode="auto">
          <a:xfrm>
            <a:off x="23850600" y="30480000"/>
            <a:ext cx="624840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900">
                <a:solidFill>
                  <a:schemeClr val="tx1"/>
                </a:solidFill>
                <a:latin typeface="Times New Roman" charset="0"/>
                <a:ea typeface="ＭＳ Ｐゴシック" charset="0"/>
                <a:cs typeface="ＭＳ Ｐゴシック" charset="0"/>
              </a:defRPr>
            </a:lvl1pPr>
            <a:lvl2pPr marL="742950" indent="-285750" eaLnBrk="0" hangingPunct="0">
              <a:defRPr sz="1900">
                <a:solidFill>
                  <a:schemeClr val="tx1"/>
                </a:solidFill>
                <a:latin typeface="Times New Roman" charset="0"/>
                <a:ea typeface="ＭＳ Ｐゴシック" charset="0"/>
              </a:defRPr>
            </a:lvl2pPr>
            <a:lvl3pPr marL="1143000" indent="-228600" eaLnBrk="0" hangingPunct="0">
              <a:defRPr sz="1900">
                <a:solidFill>
                  <a:schemeClr val="tx1"/>
                </a:solidFill>
                <a:latin typeface="Times New Roman" charset="0"/>
                <a:ea typeface="ＭＳ Ｐゴシック" charset="0"/>
              </a:defRPr>
            </a:lvl3pPr>
            <a:lvl4pPr marL="1600200" indent="-228600" eaLnBrk="0" hangingPunct="0">
              <a:defRPr sz="1900">
                <a:solidFill>
                  <a:schemeClr val="tx1"/>
                </a:solidFill>
                <a:latin typeface="Times New Roman" charset="0"/>
                <a:ea typeface="ＭＳ Ｐゴシック" charset="0"/>
              </a:defRPr>
            </a:lvl4pPr>
            <a:lvl5pPr marL="2057400" indent="-228600" eaLnBrk="0" hangingPunct="0">
              <a:defRPr sz="19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19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19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19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1900">
                <a:solidFill>
                  <a:schemeClr val="tx1"/>
                </a:solidFill>
                <a:latin typeface="Times New Roman" charset="0"/>
                <a:ea typeface="ＭＳ Ｐゴシック" charset="0"/>
              </a:defRPr>
            </a:lvl9pPr>
          </a:lstStyle>
          <a:p>
            <a:pPr eaLnBrk="1" hangingPunct="1"/>
            <a:r>
              <a:rPr lang="en-US" sz="3000" dirty="0" smtClean="0">
                <a:solidFill>
                  <a:srgbClr val="000000"/>
                </a:solidFill>
                <a:latin typeface="LeituraSans-Grot 3" charset="0"/>
                <a:cs typeface="LeituraSans-Grot 3" charset="0"/>
              </a:rPr>
              <a:t>X: Fuels and timber on landscape</a:t>
            </a:r>
            <a:endParaRPr lang="en-US" sz="3000" dirty="0">
              <a:solidFill>
                <a:srgbClr val="000000"/>
              </a:solidFill>
              <a:latin typeface="LeituraSans-Grot 3" charset="0"/>
              <a:cs typeface="LeituraSans-Grot 3" charset="0"/>
            </a:endParaRPr>
          </a:p>
        </p:txBody>
      </p:sp>
      <p:pic>
        <p:nvPicPr>
          <p:cNvPr id="14" name="Picture 13"/>
          <p:cNvPicPr>
            <a:picLocks noChangeAspect="1"/>
          </p:cNvPicPr>
          <p:nvPr/>
        </p:nvPicPr>
        <p:blipFill>
          <a:blip r:embed="rId8"/>
          <a:stretch>
            <a:fillRect/>
          </a:stretch>
        </p:blipFill>
        <p:spPr>
          <a:xfrm>
            <a:off x="11316788" y="12812712"/>
            <a:ext cx="2253520" cy="1879600"/>
          </a:xfrm>
          <a:prstGeom prst="rect">
            <a:avLst/>
          </a:prstGeom>
        </p:spPr>
      </p:pic>
      <p:pic>
        <p:nvPicPr>
          <p:cNvPr id="15" name="Picture 14"/>
          <p:cNvPicPr>
            <a:picLocks noChangeAspect="1"/>
          </p:cNvPicPr>
          <p:nvPr/>
        </p:nvPicPr>
        <p:blipFill>
          <a:blip r:embed="rId9"/>
          <a:stretch>
            <a:fillRect/>
          </a:stretch>
        </p:blipFill>
        <p:spPr>
          <a:xfrm>
            <a:off x="14593388" y="12812712"/>
            <a:ext cx="2253520" cy="1879600"/>
          </a:xfrm>
          <a:prstGeom prst="rect">
            <a:avLst/>
          </a:prstGeom>
        </p:spPr>
      </p:pic>
      <p:pic>
        <p:nvPicPr>
          <p:cNvPr id="16" name="Picture 15"/>
          <p:cNvPicPr>
            <a:picLocks noChangeAspect="1"/>
          </p:cNvPicPr>
          <p:nvPr/>
        </p:nvPicPr>
        <p:blipFill>
          <a:blip r:embed="rId10"/>
          <a:stretch>
            <a:fillRect/>
          </a:stretch>
        </p:blipFill>
        <p:spPr>
          <a:xfrm>
            <a:off x="17793788" y="12812712"/>
            <a:ext cx="2253520" cy="1879600"/>
          </a:xfrm>
          <a:prstGeom prst="rect">
            <a:avLst/>
          </a:prstGeom>
        </p:spPr>
      </p:pic>
      <p:pic>
        <p:nvPicPr>
          <p:cNvPr id="27" name="Picture 26"/>
          <p:cNvPicPr>
            <a:picLocks noChangeAspect="1"/>
          </p:cNvPicPr>
          <p:nvPr/>
        </p:nvPicPr>
        <p:blipFill>
          <a:blip r:embed="rId11"/>
          <a:stretch>
            <a:fillRect/>
          </a:stretch>
        </p:blipFill>
        <p:spPr>
          <a:xfrm>
            <a:off x="11316788" y="15555912"/>
            <a:ext cx="2253520" cy="1879600"/>
          </a:xfrm>
          <a:prstGeom prst="rect">
            <a:avLst/>
          </a:prstGeom>
        </p:spPr>
      </p:pic>
      <p:pic>
        <p:nvPicPr>
          <p:cNvPr id="28" name="Picture 27"/>
          <p:cNvPicPr>
            <a:picLocks noChangeAspect="1"/>
          </p:cNvPicPr>
          <p:nvPr/>
        </p:nvPicPr>
        <p:blipFill>
          <a:blip r:embed="rId12"/>
          <a:stretch>
            <a:fillRect/>
          </a:stretch>
        </p:blipFill>
        <p:spPr>
          <a:xfrm>
            <a:off x="14593388" y="15555912"/>
            <a:ext cx="2253520" cy="1879600"/>
          </a:xfrm>
          <a:prstGeom prst="rect">
            <a:avLst/>
          </a:prstGeom>
        </p:spPr>
      </p:pic>
      <p:pic>
        <p:nvPicPr>
          <p:cNvPr id="14336" name="Picture 14335"/>
          <p:cNvPicPr>
            <a:picLocks noChangeAspect="1"/>
          </p:cNvPicPr>
          <p:nvPr/>
        </p:nvPicPr>
        <p:blipFill>
          <a:blip r:embed="rId13"/>
          <a:stretch>
            <a:fillRect/>
          </a:stretch>
        </p:blipFill>
        <p:spPr>
          <a:xfrm>
            <a:off x="17793788" y="15555912"/>
            <a:ext cx="2253520" cy="1879600"/>
          </a:xfrm>
          <a:prstGeom prst="rect">
            <a:avLst/>
          </a:prstGeom>
        </p:spPr>
      </p:pic>
      <p:cxnSp>
        <p:nvCxnSpPr>
          <p:cNvPr id="53" name="Straight Arrow Connector 52"/>
          <p:cNvCxnSpPr>
            <a:stCxn id="14" idx="3"/>
            <a:endCxn id="15" idx="1"/>
          </p:cNvCxnSpPr>
          <p:nvPr/>
        </p:nvCxnSpPr>
        <p:spPr>
          <a:xfrm>
            <a:off x="13570308" y="13752512"/>
            <a:ext cx="1023080" cy="0"/>
          </a:xfrm>
          <a:prstGeom prst="straightConnector1">
            <a:avLst/>
          </a:prstGeom>
          <a:ln w="127000">
            <a:solidFill>
              <a:srgbClr val="4E83B7"/>
            </a:solidFill>
            <a:tailEnd type="arrow"/>
          </a:ln>
          <a:effectLst/>
        </p:spPr>
        <p:style>
          <a:lnRef idx="2">
            <a:schemeClr val="accent1"/>
          </a:lnRef>
          <a:fillRef idx="0">
            <a:schemeClr val="accent1"/>
          </a:fillRef>
          <a:effectRef idx="1">
            <a:schemeClr val="accent1"/>
          </a:effectRef>
          <a:fontRef idx="minor">
            <a:schemeClr val="tx1"/>
          </a:fontRef>
        </p:style>
      </p:cxnSp>
      <p:sp>
        <p:nvSpPr>
          <p:cNvPr id="58" name="TextBox 18"/>
          <p:cNvSpPr txBox="1">
            <a:spLocks noChangeArrowheads="1"/>
          </p:cNvSpPr>
          <p:nvPr/>
        </p:nvSpPr>
        <p:spPr bwMode="auto">
          <a:xfrm rot="18420962">
            <a:off x="13338381" y="12228460"/>
            <a:ext cx="205740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900">
                <a:solidFill>
                  <a:schemeClr val="tx1"/>
                </a:solidFill>
                <a:latin typeface="Times New Roman" charset="0"/>
                <a:ea typeface="ＭＳ Ｐゴシック" charset="0"/>
                <a:cs typeface="ＭＳ Ｐゴシック" charset="0"/>
              </a:defRPr>
            </a:lvl1pPr>
            <a:lvl2pPr marL="742950" indent="-285750" eaLnBrk="0" hangingPunct="0">
              <a:defRPr sz="1900">
                <a:solidFill>
                  <a:schemeClr val="tx1"/>
                </a:solidFill>
                <a:latin typeface="Times New Roman" charset="0"/>
                <a:ea typeface="ＭＳ Ｐゴシック" charset="0"/>
              </a:defRPr>
            </a:lvl2pPr>
            <a:lvl3pPr marL="1143000" indent="-228600" eaLnBrk="0" hangingPunct="0">
              <a:defRPr sz="1900">
                <a:solidFill>
                  <a:schemeClr val="tx1"/>
                </a:solidFill>
                <a:latin typeface="Times New Roman" charset="0"/>
                <a:ea typeface="ＭＳ Ｐゴシック" charset="0"/>
              </a:defRPr>
            </a:lvl3pPr>
            <a:lvl4pPr marL="1600200" indent="-228600" eaLnBrk="0" hangingPunct="0">
              <a:defRPr sz="1900">
                <a:solidFill>
                  <a:schemeClr val="tx1"/>
                </a:solidFill>
                <a:latin typeface="Times New Roman" charset="0"/>
                <a:ea typeface="ＭＳ Ｐゴシック" charset="0"/>
              </a:defRPr>
            </a:lvl4pPr>
            <a:lvl5pPr marL="2057400" indent="-228600" eaLnBrk="0" hangingPunct="0">
              <a:defRPr sz="19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19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19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19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1900">
                <a:solidFill>
                  <a:schemeClr val="tx1"/>
                </a:solidFill>
                <a:latin typeface="Times New Roman" charset="0"/>
                <a:ea typeface="ＭＳ Ｐゴシック" charset="0"/>
              </a:defRPr>
            </a:lvl9pPr>
          </a:lstStyle>
          <a:p>
            <a:pPr eaLnBrk="1" hangingPunct="1"/>
            <a:r>
              <a:rPr lang="en-US" sz="3000" dirty="0" smtClean="0">
                <a:solidFill>
                  <a:srgbClr val="000000"/>
                </a:solidFill>
                <a:latin typeface="LeituraSans-Grot 3" charset="0"/>
                <a:cs typeface="LeituraSans-Grot 3" charset="0"/>
              </a:rPr>
              <a:t>Suppress</a:t>
            </a:r>
            <a:endParaRPr lang="en-US" sz="3000" dirty="0">
              <a:solidFill>
                <a:srgbClr val="000000"/>
              </a:solidFill>
              <a:latin typeface="LeituraSans-Grot 3" charset="0"/>
              <a:cs typeface="LeituraSans-Grot 3" charset="0"/>
            </a:endParaRPr>
          </a:p>
        </p:txBody>
      </p:sp>
      <p:cxnSp>
        <p:nvCxnSpPr>
          <p:cNvPr id="59" name="Straight Arrow Connector 58"/>
          <p:cNvCxnSpPr/>
          <p:nvPr/>
        </p:nvCxnSpPr>
        <p:spPr>
          <a:xfrm>
            <a:off x="16846906" y="13904912"/>
            <a:ext cx="1023080" cy="0"/>
          </a:xfrm>
          <a:prstGeom prst="straightConnector1">
            <a:avLst/>
          </a:prstGeom>
          <a:ln w="127000">
            <a:solidFill>
              <a:srgbClr val="4E83B7"/>
            </a:solidFill>
            <a:tailEnd type="arrow"/>
          </a:ln>
          <a:effectLst/>
        </p:spPr>
        <p:style>
          <a:lnRef idx="2">
            <a:schemeClr val="accent1"/>
          </a:lnRef>
          <a:fillRef idx="0">
            <a:schemeClr val="accent1"/>
          </a:fillRef>
          <a:effectRef idx="1">
            <a:schemeClr val="accent1"/>
          </a:effectRef>
          <a:fontRef idx="minor">
            <a:schemeClr val="tx1"/>
          </a:fontRef>
        </p:style>
      </p:cxnSp>
      <p:sp>
        <p:nvSpPr>
          <p:cNvPr id="60" name="TextBox 18"/>
          <p:cNvSpPr txBox="1">
            <a:spLocks noChangeArrowheads="1"/>
          </p:cNvSpPr>
          <p:nvPr/>
        </p:nvSpPr>
        <p:spPr bwMode="auto">
          <a:xfrm rot="18420962">
            <a:off x="16614979" y="12380860"/>
            <a:ext cx="205740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900">
                <a:solidFill>
                  <a:schemeClr val="tx1"/>
                </a:solidFill>
                <a:latin typeface="Times New Roman" charset="0"/>
                <a:ea typeface="ＭＳ Ｐゴシック" charset="0"/>
                <a:cs typeface="ＭＳ Ｐゴシック" charset="0"/>
              </a:defRPr>
            </a:lvl1pPr>
            <a:lvl2pPr marL="742950" indent="-285750" eaLnBrk="0" hangingPunct="0">
              <a:defRPr sz="1900">
                <a:solidFill>
                  <a:schemeClr val="tx1"/>
                </a:solidFill>
                <a:latin typeface="Times New Roman" charset="0"/>
                <a:ea typeface="ＭＳ Ｐゴシック" charset="0"/>
              </a:defRPr>
            </a:lvl2pPr>
            <a:lvl3pPr marL="1143000" indent="-228600" eaLnBrk="0" hangingPunct="0">
              <a:defRPr sz="1900">
                <a:solidFill>
                  <a:schemeClr val="tx1"/>
                </a:solidFill>
                <a:latin typeface="Times New Roman" charset="0"/>
                <a:ea typeface="ＭＳ Ｐゴシック" charset="0"/>
              </a:defRPr>
            </a:lvl3pPr>
            <a:lvl4pPr marL="1600200" indent="-228600" eaLnBrk="0" hangingPunct="0">
              <a:defRPr sz="1900">
                <a:solidFill>
                  <a:schemeClr val="tx1"/>
                </a:solidFill>
                <a:latin typeface="Times New Roman" charset="0"/>
                <a:ea typeface="ＭＳ Ｐゴシック" charset="0"/>
              </a:defRPr>
            </a:lvl4pPr>
            <a:lvl5pPr marL="2057400" indent="-228600" eaLnBrk="0" hangingPunct="0">
              <a:defRPr sz="19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19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19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19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1900">
                <a:solidFill>
                  <a:schemeClr val="tx1"/>
                </a:solidFill>
                <a:latin typeface="Times New Roman" charset="0"/>
                <a:ea typeface="ＭＳ Ｐゴシック" charset="0"/>
              </a:defRPr>
            </a:lvl9pPr>
          </a:lstStyle>
          <a:p>
            <a:pPr eaLnBrk="1" hangingPunct="1"/>
            <a:r>
              <a:rPr lang="en-US" sz="3000" dirty="0" smtClean="0">
                <a:solidFill>
                  <a:srgbClr val="000000"/>
                </a:solidFill>
                <a:latin typeface="LeituraSans-Grot 3" charset="0"/>
                <a:cs typeface="LeituraSans-Grot 3" charset="0"/>
              </a:rPr>
              <a:t>Suppress</a:t>
            </a:r>
            <a:endParaRPr lang="en-US" sz="3000" dirty="0">
              <a:solidFill>
                <a:srgbClr val="000000"/>
              </a:solidFill>
              <a:latin typeface="LeituraSans-Grot 3" charset="0"/>
              <a:cs typeface="LeituraSans-Grot 3" charset="0"/>
            </a:endParaRPr>
          </a:p>
        </p:txBody>
      </p:sp>
      <p:cxnSp>
        <p:nvCxnSpPr>
          <p:cNvPr id="61" name="Straight Arrow Connector 60"/>
          <p:cNvCxnSpPr/>
          <p:nvPr/>
        </p:nvCxnSpPr>
        <p:spPr>
          <a:xfrm>
            <a:off x="13570305" y="16571913"/>
            <a:ext cx="1023080" cy="0"/>
          </a:xfrm>
          <a:prstGeom prst="straightConnector1">
            <a:avLst/>
          </a:prstGeom>
          <a:ln w="127000">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62" name="TextBox 18"/>
          <p:cNvSpPr txBox="1">
            <a:spLocks noChangeArrowheads="1"/>
          </p:cNvSpPr>
          <p:nvPr/>
        </p:nvSpPr>
        <p:spPr bwMode="auto">
          <a:xfrm rot="18420962">
            <a:off x="13338378" y="15047861"/>
            <a:ext cx="205740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900">
                <a:solidFill>
                  <a:schemeClr val="tx1"/>
                </a:solidFill>
                <a:latin typeface="Times New Roman" charset="0"/>
                <a:ea typeface="ＭＳ Ｐゴシック" charset="0"/>
                <a:cs typeface="ＭＳ Ｐゴシック" charset="0"/>
              </a:defRPr>
            </a:lvl1pPr>
            <a:lvl2pPr marL="742950" indent="-285750" eaLnBrk="0" hangingPunct="0">
              <a:defRPr sz="1900">
                <a:solidFill>
                  <a:schemeClr val="tx1"/>
                </a:solidFill>
                <a:latin typeface="Times New Roman" charset="0"/>
                <a:ea typeface="ＭＳ Ｐゴシック" charset="0"/>
              </a:defRPr>
            </a:lvl2pPr>
            <a:lvl3pPr marL="1143000" indent="-228600" eaLnBrk="0" hangingPunct="0">
              <a:defRPr sz="1900">
                <a:solidFill>
                  <a:schemeClr val="tx1"/>
                </a:solidFill>
                <a:latin typeface="Times New Roman" charset="0"/>
                <a:ea typeface="ＭＳ Ｐゴシック" charset="0"/>
              </a:defRPr>
            </a:lvl3pPr>
            <a:lvl4pPr marL="1600200" indent="-228600" eaLnBrk="0" hangingPunct="0">
              <a:defRPr sz="1900">
                <a:solidFill>
                  <a:schemeClr val="tx1"/>
                </a:solidFill>
                <a:latin typeface="Times New Roman" charset="0"/>
                <a:ea typeface="ＭＳ Ｐゴシック" charset="0"/>
              </a:defRPr>
            </a:lvl4pPr>
            <a:lvl5pPr marL="2057400" indent="-228600" eaLnBrk="0" hangingPunct="0">
              <a:defRPr sz="19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19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19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19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1900">
                <a:solidFill>
                  <a:schemeClr val="tx1"/>
                </a:solidFill>
                <a:latin typeface="Times New Roman" charset="0"/>
                <a:ea typeface="ＭＳ Ｐゴシック" charset="0"/>
              </a:defRPr>
            </a:lvl9pPr>
          </a:lstStyle>
          <a:p>
            <a:pPr eaLnBrk="1" hangingPunct="1"/>
            <a:r>
              <a:rPr lang="en-US" sz="3000" dirty="0" smtClean="0">
                <a:solidFill>
                  <a:srgbClr val="000000"/>
                </a:solidFill>
                <a:latin typeface="LeituraSans-Grot 3" charset="0"/>
                <a:cs typeface="LeituraSans-Grot 3" charset="0"/>
              </a:rPr>
              <a:t>Let Burn</a:t>
            </a:r>
            <a:endParaRPr lang="en-US" sz="3000" dirty="0">
              <a:solidFill>
                <a:srgbClr val="000000"/>
              </a:solidFill>
              <a:latin typeface="LeituraSans-Grot 3" charset="0"/>
              <a:cs typeface="LeituraSans-Grot 3" charset="0"/>
            </a:endParaRPr>
          </a:p>
        </p:txBody>
      </p:sp>
      <p:cxnSp>
        <p:nvCxnSpPr>
          <p:cNvPr id="63" name="Straight Arrow Connector 62"/>
          <p:cNvCxnSpPr/>
          <p:nvPr/>
        </p:nvCxnSpPr>
        <p:spPr>
          <a:xfrm>
            <a:off x="16846908" y="16571912"/>
            <a:ext cx="1023080" cy="0"/>
          </a:xfrm>
          <a:prstGeom prst="straightConnector1">
            <a:avLst/>
          </a:prstGeom>
          <a:ln w="127000">
            <a:solidFill>
              <a:srgbClr val="4E83B7"/>
            </a:solidFill>
            <a:tailEnd type="arrow"/>
          </a:ln>
          <a:effectLst/>
        </p:spPr>
        <p:style>
          <a:lnRef idx="2">
            <a:schemeClr val="accent1"/>
          </a:lnRef>
          <a:fillRef idx="0">
            <a:schemeClr val="accent1"/>
          </a:fillRef>
          <a:effectRef idx="1">
            <a:schemeClr val="accent1"/>
          </a:effectRef>
          <a:fontRef idx="minor">
            <a:schemeClr val="tx1"/>
          </a:fontRef>
        </p:style>
      </p:cxnSp>
      <p:sp>
        <p:nvSpPr>
          <p:cNvPr id="64" name="TextBox 18"/>
          <p:cNvSpPr txBox="1">
            <a:spLocks noChangeArrowheads="1"/>
          </p:cNvSpPr>
          <p:nvPr/>
        </p:nvSpPr>
        <p:spPr bwMode="auto">
          <a:xfrm rot="18420962">
            <a:off x="16614981" y="15047860"/>
            <a:ext cx="205740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900">
                <a:solidFill>
                  <a:schemeClr val="tx1"/>
                </a:solidFill>
                <a:latin typeface="Times New Roman" charset="0"/>
                <a:ea typeface="ＭＳ Ｐゴシック" charset="0"/>
                <a:cs typeface="ＭＳ Ｐゴシック" charset="0"/>
              </a:defRPr>
            </a:lvl1pPr>
            <a:lvl2pPr marL="742950" indent="-285750" eaLnBrk="0" hangingPunct="0">
              <a:defRPr sz="1900">
                <a:solidFill>
                  <a:schemeClr val="tx1"/>
                </a:solidFill>
                <a:latin typeface="Times New Roman" charset="0"/>
                <a:ea typeface="ＭＳ Ｐゴシック" charset="0"/>
              </a:defRPr>
            </a:lvl2pPr>
            <a:lvl3pPr marL="1143000" indent="-228600" eaLnBrk="0" hangingPunct="0">
              <a:defRPr sz="1900">
                <a:solidFill>
                  <a:schemeClr val="tx1"/>
                </a:solidFill>
                <a:latin typeface="Times New Roman" charset="0"/>
                <a:ea typeface="ＭＳ Ｐゴシック" charset="0"/>
              </a:defRPr>
            </a:lvl3pPr>
            <a:lvl4pPr marL="1600200" indent="-228600" eaLnBrk="0" hangingPunct="0">
              <a:defRPr sz="1900">
                <a:solidFill>
                  <a:schemeClr val="tx1"/>
                </a:solidFill>
                <a:latin typeface="Times New Roman" charset="0"/>
                <a:ea typeface="ＭＳ Ｐゴシック" charset="0"/>
              </a:defRPr>
            </a:lvl4pPr>
            <a:lvl5pPr marL="2057400" indent="-228600" eaLnBrk="0" hangingPunct="0">
              <a:defRPr sz="19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19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19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19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1900">
                <a:solidFill>
                  <a:schemeClr val="tx1"/>
                </a:solidFill>
                <a:latin typeface="Times New Roman" charset="0"/>
                <a:ea typeface="ＭＳ Ｐゴシック" charset="0"/>
              </a:defRPr>
            </a:lvl9pPr>
          </a:lstStyle>
          <a:p>
            <a:pPr eaLnBrk="1" hangingPunct="1"/>
            <a:r>
              <a:rPr lang="en-US" sz="3000" dirty="0" smtClean="0">
                <a:solidFill>
                  <a:srgbClr val="000000"/>
                </a:solidFill>
                <a:latin typeface="LeituraSans-Grot 3" charset="0"/>
                <a:cs typeface="LeituraSans-Grot 3" charset="0"/>
              </a:rPr>
              <a:t>Suppress</a:t>
            </a:r>
            <a:endParaRPr lang="en-US" sz="3000" dirty="0">
              <a:solidFill>
                <a:srgbClr val="000000"/>
              </a:solidFill>
              <a:latin typeface="LeituraSans-Grot 3" charset="0"/>
              <a:cs typeface="LeituraSans-Grot 3" charset="0"/>
            </a:endParaRPr>
          </a:p>
        </p:txBody>
      </p:sp>
      <p:cxnSp>
        <p:nvCxnSpPr>
          <p:cNvPr id="65" name="Straight Arrow Connector 64"/>
          <p:cNvCxnSpPr/>
          <p:nvPr/>
        </p:nvCxnSpPr>
        <p:spPr>
          <a:xfrm>
            <a:off x="14745788" y="21499512"/>
            <a:ext cx="2133600" cy="0"/>
          </a:xfrm>
          <a:prstGeom prst="straightConnector1">
            <a:avLst/>
          </a:prstGeom>
          <a:ln w="127000">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66" name="TextBox 18"/>
          <p:cNvSpPr txBox="1">
            <a:spLocks noChangeArrowheads="1"/>
          </p:cNvSpPr>
          <p:nvPr/>
        </p:nvSpPr>
        <p:spPr bwMode="auto">
          <a:xfrm>
            <a:off x="17449800" y="20955000"/>
            <a:ext cx="2686984" cy="1015663"/>
          </a:xfrm>
          <a:prstGeom prst="rect">
            <a:avLst/>
          </a:prstGeom>
          <a:solidFill>
            <a:schemeClr val="tx1"/>
          </a:solidFill>
          <a:ln>
            <a:noFill/>
          </a:ln>
        </p:spPr>
        <p:txBody>
          <a:bodyPr wrap="square">
            <a:spAutoFit/>
          </a:bodyPr>
          <a:lstStyle>
            <a:lvl1pPr eaLnBrk="0" hangingPunct="0">
              <a:defRPr sz="1900">
                <a:solidFill>
                  <a:schemeClr val="tx1"/>
                </a:solidFill>
                <a:latin typeface="Times New Roman" charset="0"/>
                <a:ea typeface="ＭＳ Ｐゴシック" charset="0"/>
                <a:cs typeface="ＭＳ Ｐゴシック" charset="0"/>
              </a:defRPr>
            </a:lvl1pPr>
            <a:lvl2pPr marL="742950" indent="-285750" eaLnBrk="0" hangingPunct="0">
              <a:defRPr sz="1900">
                <a:solidFill>
                  <a:schemeClr val="tx1"/>
                </a:solidFill>
                <a:latin typeface="Times New Roman" charset="0"/>
                <a:ea typeface="ＭＳ Ｐゴシック" charset="0"/>
              </a:defRPr>
            </a:lvl2pPr>
            <a:lvl3pPr marL="1143000" indent="-228600" eaLnBrk="0" hangingPunct="0">
              <a:defRPr sz="1900">
                <a:solidFill>
                  <a:schemeClr val="tx1"/>
                </a:solidFill>
                <a:latin typeface="Times New Roman" charset="0"/>
                <a:ea typeface="ＭＳ Ｐゴシック" charset="0"/>
              </a:defRPr>
            </a:lvl3pPr>
            <a:lvl4pPr marL="1600200" indent="-228600" eaLnBrk="0" hangingPunct="0">
              <a:defRPr sz="1900">
                <a:solidFill>
                  <a:schemeClr val="tx1"/>
                </a:solidFill>
                <a:latin typeface="Times New Roman" charset="0"/>
                <a:ea typeface="ＭＳ Ｐゴシック" charset="0"/>
              </a:defRPr>
            </a:lvl4pPr>
            <a:lvl5pPr marL="2057400" indent="-228600" eaLnBrk="0" hangingPunct="0">
              <a:defRPr sz="19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19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19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19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1900">
                <a:solidFill>
                  <a:schemeClr val="tx1"/>
                </a:solidFill>
                <a:latin typeface="Times New Roman" charset="0"/>
                <a:ea typeface="ＭＳ Ｐゴシック" charset="0"/>
              </a:defRPr>
            </a:lvl9pPr>
          </a:lstStyle>
          <a:p>
            <a:pPr algn="ctr" eaLnBrk="1" hangingPunct="1"/>
            <a:r>
              <a:rPr lang="en-US" sz="3000" dirty="0" smtClean="0">
                <a:solidFill>
                  <a:srgbClr val="000000"/>
                </a:solidFill>
                <a:latin typeface="LeituraSans-Grot 3" charset="0"/>
                <a:cs typeface="LeituraSans-Grot 3" charset="0"/>
              </a:rPr>
              <a:t>Let Burn Result</a:t>
            </a:r>
          </a:p>
        </p:txBody>
      </p:sp>
      <p:cxnSp>
        <p:nvCxnSpPr>
          <p:cNvPr id="67" name="Straight Arrow Connector 66"/>
          <p:cNvCxnSpPr/>
          <p:nvPr/>
        </p:nvCxnSpPr>
        <p:spPr>
          <a:xfrm>
            <a:off x="14745788" y="21728112"/>
            <a:ext cx="722812" cy="1135847"/>
          </a:xfrm>
          <a:prstGeom prst="straightConnector1">
            <a:avLst/>
          </a:prstGeom>
          <a:ln w="127000">
            <a:solidFill>
              <a:srgbClr val="4E83B7"/>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71" name="TextBox 18"/>
          <p:cNvSpPr txBox="1">
            <a:spLocks noChangeArrowheads="1"/>
          </p:cNvSpPr>
          <p:nvPr/>
        </p:nvSpPr>
        <p:spPr bwMode="auto">
          <a:xfrm>
            <a:off x="14401800" y="20193000"/>
            <a:ext cx="2686984" cy="1015663"/>
          </a:xfrm>
          <a:prstGeom prst="rect">
            <a:avLst/>
          </a:prstGeom>
          <a:solidFill>
            <a:schemeClr val="tx1"/>
          </a:solidFill>
          <a:ln>
            <a:noFill/>
          </a:ln>
        </p:spPr>
        <p:txBody>
          <a:bodyPr wrap="square">
            <a:spAutoFit/>
          </a:bodyPr>
          <a:lstStyle>
            <a:lvl1pPr eaLnBrk="0" hangingPunct="0">
              <a:defRPr sz="1900">
                <a:solidFill>
                  <a:schemeClr val="tx1"/>
                </a:solidFill>
                <a:latin typeface="Times New Roman" charset="0"/>
                <a:ea typeface="ＭＳ Ｐゴシック" charset="0"/>
                <a:cs typeface="ＭＳ Ｐゴシック" charset="0"/>
              </a:defRPr>
            </a:lvl1pPr>
            <a:lvl2pPr marL="742950" indent="-285750" eaLnBrk="0" hangingPunct="0">
              <a:defRPr sz="1900">
                <a:solidFill>
                  <a:schemeClr val="tx1"/>
                </a:solidFill>
                <a:latin typeface="Times New Roman" charset="0"/>
                <a:ea typeface="ＭＳ Ｐゴシック" charset="0"/>
              </a:defRPr>
            </a:lvl2pPr>
            <a:lvl3pPr marL="1143000" indent="-228600" eaLnBrk="0" hangingPunct="0">
              <a:defRPr sz="1900">
                <a:solidFill>
                  <a:schemeClr val="tx1"/>
                </a:solidFill>
                <a:latin typeface="Times New Roman" charset="0"/>
                <a:ea typeface="ＭＳ Ｐゴシック" charset="0"/>
              </a:defRPr>
            </a:lvl3pPr>
            <a:lvl4pPr marL="1600200" indent="-228600" eaLnBrk="0" hangingPunct="0">
              <a:defRPr sz="1900">
                <a:solidFill>
                  <a:schemeClr val="tx1"/>
                </a:solidFill>
                <a:latin typeface="Times New Roman" charset="0"/>
                <a:ea typeface="ＭＳ Ｐゴシック" charset="0"/>
              </a:defRPr>
            </a:lvl4pPr>
            <a:lvl5pPr marL="2057400" indent="-228600" eaLnBrk="0" hangingPunct="0">
              <a:defRPr sz="19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19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19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19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1900">
                <a:solidFill>
                  <a:schemeClr val="tx1"/>
                </a:solidFill>
                <a:latin typeface="Times New Roman" charset="0"/>
                <a:ea typeface="ＭＳ Ｐゴシック" charset="0"/>
              </a:defRPr>
            </a:lvl9pPr>
          </a:lstStyle>
          <a:p>
            <a:pPr algn="ctr" eaLnBrk="1" hangingPunct="1"/>
            <a:r>
              <a:rPr lang="en-US" sz="3000" dirty="0" smtClean="0">
                <a:solidFill>
                  <a:srgbClr val="000000"/>
                </a:solidFill>
                <a:latin typeface="LeituraSans-Grot 3" charset="0"/>
                <a:cs typeface="LeituraSans-Grot 3" charset="0"/>
              </a:rPr>
              <a:t>Transition is in Database</a:t>
            </a:r>
          </a:p>
        </p:txBody>
      </p:sp>
      <p:pic>
        <p:nvPicPr>
          <p:cNvPr id="74" name="Picture 73"/>
          <p:cNvPicPr>
            <a:picLocks noChangeAspect="1"/>
          </p:cNvPicPr>
          <p:nvPr/>
        </p:nvPicPr>
        <p:blipFill>
          <a:blip r:embed="rId3"/>
          <a:stretch>
            <a:fillRect/>
          </a:stretch>
        </p:blipFill>
        <p:spPr>
          <a:xfrm>
            <a:off x="16879388" y="23556912"/>
            <a:ext cx="3673975" cy="3064363"/>
          </a:xfrm>
          <a:prstGeom prst="rect">
            <a:avLst/>
          </a:prstGeom>
        </p:spPr>
      </p:pic>
      <p:sp>
        <p:nvSpPr>
          <p:cNvPr id="81" name="TextBox 18"/>
          <p:cNvSpPr txBox="1">
            <a:spLocks noChangeArrowheads="1"/>
          </p:cNvSpPr>
          <p:nvPr/>
        </p:nvSpPr>
        <p:spPr bwMode="auto">
          <a:xfrm>
            <a:off x="11850188" y="23328312"/>
            <a:ext cx="4363384" cy="2400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900">
                <a:solidFill>
                  <a:schemeClr val="tx1"/>
                </a:solidFill>
                <a:latin typeface="Times New Roman" charset="0"/>
                <a:ea typeface="ＭＳ Ｐゴシック" charset="0"/>
                <a:cs typeface="ＭＳ Ｐゴシック" charset="0"/>
              </a:defRPr>
            </a:lvl1pPr>
            <a:lvl2pPr marL="742950" indent="-285750" eaLnBrk="0" hangingPunct="0">
              <a:defRPr sz="1900">
                <a:solidFill>
                  <a:schemeClr val="tx1"/>
                </a:solidFill>
                <a:latin typeface="Times New Roman" charset="0"/>
                <a:ea typeface="ＭＳ Ｐゴシック" charset="0"/>
              </a:defRPr>
            </a:lvl2pPr>
            <a:lvl3pPr marL="1143000" indent="-228600" eaLnBrk="0" hangingPunct="0">
              <a:defRPr sz="1900">
                <a:solidFill>
                  <a:schemeClr val="tx1"/>
                </a:solidFill>
                <a:latin typeface="Times New Roman" charset="0"/>
                <a:ea typeface="ＭＳ Ｐゴシック" charset="0"/>
              </a:defRPr>
            </a:lvl3pPr>
            <a:lvl4pPr marL="1600200" indent="-228600" eaLnBrk="0" hangingPunct="0">
              <a:defRPr sz="1900">
                <a:solidFill>
                  <a:schemeClr val="tx1"/>
                </a:solidFill>
                <a:latin typeface="Times New Roman" charset="0"/>
                <a:ea typeface="ＭＳ Ｐゴシック" charset="0"/>
              </a:defRPr>
            </a:lvl4pPr>
            <a:lvl5pPr marL="2057400" indent="-228600" eaLnBrk="0" hangingPunct="0">
              <a:defRPr sz="19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19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19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19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1900">
                <a:solidFill>
                  <a:schemeClr val="tx1"/>
                </a:solidFill>
                <a:latin typeface="Times New Roman" charset="0"/>
                <a:ea typeface="ＭＳ Ｐゴシック" charset="0"/>
              </a:defRPr>
            </a:lvl9pPr>
          </a:lstStyle>
          <a:p>
            <a:pPr algn="ctr" eaLnBrk="1" hangingPunct="1"/>
            <a:r>
              <a:rPr lang="en-US" sz="3000" dirty="0" smtClean="0">
                <a:solidFill>
                  <a:srgbClr val="000000"/>
                </a:solidFill>
                <a:latin typeface="LeituraSans-Grot 3" charset="0"/>
                <a:cs typeface="LeituraSans-Grot 3" charset="0"/>
              </a:rPr>
              <a:t>Suppress</a:t>
            </a:r>
          </a:p>
          <a:p>
            <a:pPr algn="ctr" eaLnBrk="1" hangingPunct="1"/>
            <a:r>
              <a:rPr lang="en-US" sz="3000" dirty="0" smtClean="0">
                <a:solidFill>
                  <a:srgbClr val="000000"/>
                </a:solidFill>
                <a:latin typeface="LeituraSans-Grot 3" charset="0"/>
                <a:cs typeface="LeituraSans-Grot 3" charset="0"/>
              </a:rPr>
              <a:t>Transition is </a:t>
            </a:r>
            <a:r>
              <a:rPr lang="en-US" sz="3000" b="1" dirty="0" smtClean="0">
                <a:solidFill>
                  <a:srgbClr val="000000"/>
                </a:solidFill>
                <a:latin typeface="LeituraSans-Grot 3" charset="0"/>
                <a:cs typeface="LeituraSans-Grot 3" charset="0"/>
              </a:rPr>
              <a:t>not</a:t>
            </a:r>
            <a:r>
              <a:rPr lang="en-US" sz="3000" dirty="0" smtClean="0">
                <a:solidFill>
                  <a:srgbClr val="000000"/>
                </a:solidFill>
                <a:latin typeface="LeituraSans-Grot 3" charset="0"/>
                <a:cs typeface="LeituraSans-Grot 3" charset="0"/>
              </a:rPr>
              <a:t> in Database so we “Stitch” to the most related landscape</a:t>
            </a:r>
          </a:p>
        </p:txBody>
      </p:sp>
      <p:pic>
        <p:nvPicPr>
          <p:cNvPr id="82" name="Picture 81" descr="cover2.pn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1201400" y="30403800"/>
            <a:ext cx="5550881" cy="5886589"/>
          </a:xfrm>
          <a:prstGeom prst="rect">
            <a:avLst/>
          </a:prstGeom>
        </p:spPr>
      </p:pic>
      <p:sp>
        <p:nvSpPr>
          <p:cNvPr id="84" name="Content Placeholder 2"/>
          <p:cNvSpPr txBox="1">
            <a:spLocks/>
          </p:cNvSpPr>
          <p:nvPr/>
        </p:nvSpPr>
        <p:spPr bwMode="auto">
          <a:xfrm>
            <a:off x="13944600" y="28727400"/>
            <a:ext cx="5181281" cy="1614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spcBef>
                <a:spcPct val="20000"/>
              </a:spcBef>
              <a:spcAft>
                <a:spcPct val="0"/>
              </a:spcAft>
              <a:buFont typeface="Arial"/>
              <a:buChar char="•"/>
              <a:defRPr lang="en-US" sz="2000" kern="1200">
                <a:solidFill>
                  <a:srgbClr val="595959"/>
                </a:solidFill>
                <a:latin typeface="Verdana"/>
                <a:ea typeface="MS PGothic" panose="020B0600070205080204" pitchFamily="34" charset="-128"/>
                <a:cs typeface="Calibri"/>
              </a:defRPr>
            </a:lvl1pPr>
            <a:lvl2pPr marL="457200" indent="-228600" algn="l" rtl="0" eaLnBrk="0" fontAlgn="base" hangingPunct="0">
              <a:spcBef>
                <a:spcPct val="20000"/>
              </a:spcBef>
              <a:spcAft>
                <a:spcPct val="0"/>
              </a:spcAft>
              <a:buFont typeface="Arial"/>
              <a:buChar char="•"/>
              <a:defRPr lang="en-US" sz="1600" kern="1200">
                <a:solidFill>
                  <a:srgbClr val="595959"/>
                </a:solidFill>
                <a:latin typeface="Verdana"/>
                <a:ea typeface="MS PGothic" panose="020B0600070205080204" pitchFamily="34" charset="-128"/>
                <a:cs typeface="Verdana"/>
              </a:defRPr>
            </a:lvl2pPr>
            <a:lvl3pPr marL="685800" indent="-228600" algn="l" rtl="0" eaLnBrk="0" fontAlgn="base" hangingPunct="0">
              <a:spcBef>
                <a:spcPct val="20000"/>
              </a:spcBef>
              <a:spcAft>
                <a:spcPct val="0"/>
              </a:spcAft>
              <a:buFont typeface="Arial"/>
              <a:buChar char="•"/>
              <a:defRPr lang="en-US" sz="1600" kern="1200">
                <a:solidFill>
                  <a:srgbClr val="595959"/>
                </a:solidFill>
                <a:latin typeface="Verdana"/>
                <a:ea typeface="Verdana" charset="0"/>
                <a:cs typeface="Verdana"/>
              </a:defRPr>
            </a:lvl3pPr>
            <a:lvl4pPr marL="914400" indent="-228600" algn="l" rtl="0" eaLnBrk="0" fontAlgn="base" hangingPunct="0">
              <a:spcBef>
                <a:spcPct val="20000"/>
              </a:spcBef>
              <a:spcAft>
                <a:spcPct val="0"/>
              </a:spcAft>
              <a:buFont typeface="Arial" charset="0"/>
              <a:buChar char="•"/>
              <a:defRPr lang="en-US" sz="1600" kern="1200">
                <a:solidFill>
                  <a:srgbClr val="595959"/>
                </a:solidFill>
                <a:latin typeface="Verdana"/>
                <a:ea typeface="Verdana" charset="0"/>
                <a:cs typeface="Verdana"/>
              </a:defRPr>
            </a:lvl4pPr>
            <a:lvl5pPr marL="1143000" indent="-228600" algn="l" rtl="0" eaLnBrk="0" fontAlgn="base" hangingPunct="0">
              <a:spcBef>
                <a:spcPct val="20000"/>
              </a:spcBef>
              <a:spcAft>
                <a:spcPct val="0"/>
              </a:spcAft>
              <a:buFont typeface="Arial" charset="0"/>
              <a:defRPr lang="en-US" sz="1600" kern="1200">
                <a:solidFill>
                  <a:srgbClr val="595959"/>
                </a:solidFill>
                <a:latin typeface="Verdana"/>
                <a:ea typeface="Verdana" charset="0"/>
                <a:cs typeface="Verdana"/>
              </a:defRPr>
            </a:lvl5pPr>
            <a:lvl6pPr marL="2228850" indent="-228600" algn="l" rtl="0" eaLnBrk="1" fontAlgn="base" hangingPunct="1">
              <a:spcBef>
                <a:spcPct val="20000"/>
              </a:spcBef>
              <a:spcAft>
                <a:spcPct val="0"/>
              </a:spcAft>
              <a:buChar char="»"/>
              <a:defRPr>
                <a:solidFill>
                  <a:schemeClr val="tx1"/>
                </a:solidFill>
                <a:latin typeface="+mn-lt"/>
                <a:ea typeface="+mn-ea"/>
              </a:defRPr>
            </a:lvl6pPr>
            <a:lvl7pPr marL="2686050" indent="-228600" algn="l" rtl="0" eaLnBrk="1" fontAlgn="base" hangingPunct="1">
              <a:spcBef>
                <a:spcPct val="20000"/>
              </a:spcBef>
              <a:spcAft>
                <a:spcPct val="0"/>
              </a:spcAft>
              <a:buChar char="»"/>
              <a:defRPr>
                <a:solidFill>
                  <a:schemeClr val="tx1"/>
                </a:solidFill>
                <a:latin typeface="+mn-lt"/>
                <a:ea typeface="+mn-ea"/>
              </a:defRPr>
            </a:lvl7pPr>
            <a:lvl8pPr marL="3143250" indent="-228600" algn="l" rtl="0" eaLnBrk="1" fontAlgn="base" hangingPunct="1">
              <a:spcBef>
                <a:spcPct val="20000"/>
              </a:spcBef>
              <a:spcAft>
                <a:spcPct val="0"/>
              </a:spcAft>
              <a:buChar char="»"/>
              <a:defRPr>
                <a:solidFill>
                  <a:schemeClr val="tx1"/>
                </a:solidFill>
                <a:latin typeface="+mn-lt"/>
                <a:ea typeface="+mn-ea"/>
              </a:defRPr>
            </a:lvl8pPr>
            <a:lvl9pPr marL="3600450" indent="-228600" algn="l" rtl="0" eaLnBrk="1" fontAlgn="base" hangingPunct="1">
              <a:spcBef>
                <a:spcPct val="20000"/>
              </a:spcBef>
              <a:spcAft>
                <a:spcPct val="0"/>
              </a:spcAft>
              <a:buChar char="»"/>
              <a:defRPr>
                <a:solidFill>
                  <a:schemeClr val="tx1"/>
                </a:solidFill>
                <a:latin typeface="+mn-lt"/>
                <a:ea typeface="+mn-ea"/>
              </a:defRPr>
            </a:lvl9pPr>
          </a:lstStyle>
          <a:p>
            <a:pPr marL="0" indent="0" algn="ctr" eaLnBrk="1" hangingPunct="1">
              <a:buFont typeface="Arial"/>
              <a:buNone/>
            </a:pPr>
            <a:r>
              <a:rPr lang="en-US" sz="4200" dirty="0" smtClean="0">
                <a:latin typeface="Verdana" charset="0"/>
                <a:ea typeface="MS PGothic" charset="0"/>
                <a:cs typeface="Calibri" charset="0"/>
              </a:rPr>
              <a:t>MDPVis.github.io</a:t>
            </a:r>
            <a:endParaRPr lang="en-US" sz="4200" dirty="0">
              <a:latin typeface="Verdana" charset="0"/>
              <a:ea typeface="MS PGothic" charset="0"/>
              <a:cs typeface="Calibri" charset="0"/>
            </a:endParaRPr>
          </a:p>
        </p:txBody>
      </p:sp>
      <p:pic>
        <p:nvPicPr>
          <p:cNvPr id="85" name="Picture 84" descr="png.png"/>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3086932" y="28657586"/>
            <a:ext cx="1078873" cy="1006947"/>
          </a:xfrm>
          <a:prstGeom prst="rect">
            <a:avLst/>
          </a:prstGeom>
        </p:spPr>
      </p:pic>
      <p:sp>
        <p:nvSpPr>
          <p:cNvPr id="86" name="TextBox 18"/>
          <p:cNvSpPr txBox="1">
            <a:spLocks noChangeArrowheads="1"/>
          </p:cNvSpPr>
          <p:nvPr/>
        </p:nvSpPr>
        <p:spPr bwMode="auto">
          <a:xfrm>
            <a:off x="17449800" y="24460200"/>
            <a:ext cx="2686984" cy="1015663"/>
          </a:xfrm>
          <a:prstGeom prst="rect">
            <a:avLst/>
          </a:prstGeom>
          <a:solidFill>
            <a:schemeClr val="tx1"/>
          </a:solidFill>
          <a:ln>
            <a:noFill/>
          </a:ln>
        </p:spPr>
        <p:txBody>
          <a:bodyPr wrap="square">
            <a:spAutoFit/>
          </a:bodyPr>
          <a:lstStyle>
            <a:lvl1pPr eaLnBrk="0" hangingPunct="0">
              <a:defRPr sz="1900">
                <a:solidFill>
                  <a:schemeClr val="tx1"/>
                </a:solidFill>
                <a:latin typeface="Times New Roman" charset="0"/>
                <a:ea typeface="ＭＳ Ｐゴシック" charset="0"/>
                <a:cs typeface="ＭＳ Ｐゴシック" charset="0"/>
              </a:defRPr>
            </a:lvl1pPr>
            <a:lvl2pPr marL="742950" indent="-285750" eaLnBrk="0" hangingPunct="0">
              <a:defRPr sz="1900">
                <a:solidFill>
                  <a:schemeClr val="tx1"/>
                </a:solidFill>
                <a:latin typeface="Times New Roman" charset="0"/>
                <a:ea typeface="ＭＳ Ｐゴシック" charset="0"/>
              </a:defRPr>
            </a:lvl2pPr>
            <a:lvl3pPr marL="1143000" indent="-228600" eaLnBrk="0" hangingPunct="0">
              <a:defRPr sz="1900">
                <a:solidFill>
                  <a:schemeClr val="tx1"/>
                </a:solidFill>
                <a:latin typeface="Times New Roman" charset="0"/>
                <a:ea typeface="ＭＳ Ｐゴシック" charset="0"/>
              </a:defRPr>
            </a:lvl3pPr>
            <a:lvl4pPr marL="1600200" indent="-228600" eaLnBrk="0" hangingPunct="0">
              <a:defRPr sz="1900">
                <a:solidFill>
                  <a:schemeClr val="tx1"/>
                </a:solidFill>
                <a:latin typeface="Times New Roman" charset="0"/>
                <a:ea typeface="ＭＳ Ｐゴシック" charset="0"/>
              </a:defRPr>
            </a:lvl4pPr>
            <a:lvl5pPr marL="2057400" indent="-228600" eaLnBrk="0" hangingPunct="0">
              <a:defRPr sz="19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19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19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19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1900">
                <a:solidFill>
                  <a:schemeClr val="tx1"/>
                </a:solidFill>
                <a:latin typeface="Times New Roman" charset="0"/>
                <a:ea typeface="ＭＳ Ｐゴシック" charset="0"/>
              </a:defRPr>
            </a:lvl9pPr>
          </a:lstStyle>
          <a:p>
            <a:pPr algn="ctr" eaLnBrk="1" hangingPunct="1"/>
            <a:r>
              <a:rPr lang="en-US" sz="3000" dirty="0" smtClean="0">
                <a:solidFill>
                  <a:srgbClr val="000000"/>
                </a:solidFill>
                <a:latin typeface="LeituraSans-Grot 3" charset="0"/>
                <a:cs typeface="LeituraSans-Grot 3" charset="0"/>
              </a:rPr>
              <a:t>Suppress Result</a:t>
            </a:r>
          </a:p>
        </p:txBody>
      </p:sp>
      <p:sp>
        <p:nvSpPr>
          <p:cNvPr id="87" name="TextBox 86"/>
          <p:cNvSpPr txBox="1"/>
          <p:nvPr/>
        </p:nvSpPr>
        <p:spPr>
          <a:xfrm>
            <a:off x="21640800" y="9448800"/>
            <a:ext cx="9975850" cy="4462760"/>
          </a:xfrm>
          <a:prstGeom prst="rect">
            <a:avLst/>
          </a:prstGeom>
          <a:noFill/>
        </p:spPr>
        <p:txBody>
          <a:bodyPr>
            <a:spAutoFit/>
          </a:bodyPr>
          <a:lstStyle/>
          <a:p>
            <a:pPr>
              <a:defRPr/>
            </a:pPr>
            <a:r>
              <a:rPr lang="en-US" sz="5200" dirty="0" smtClean="0">
                <a:solidFill>
                  <a:srgbClr val="000000"/>
                </a:solidFill>
                <a:latin typeface="LeituraSans-Grot 3"/>
                <a:cs typeface="LeituraSans-Grot 3"/>
              </a:rPr>
              <a:t>State Variables in Computational Sustainability Domains</a:t>
            </a:r>
          </a:p>
          <a:p>
            <a:pPr>
              <a:defRPr/>
            </a:pPr>
            <a:r>
              <a:rPr lang="en-US" sz="3000" dirty="0" smtClean="0">
                <a:solidFill>
                  <a:srgbClr val="000000"/>
                </a:solidFill>
                <a:latin typeface="LeituraSans-Grot 2"/>
                <a:cs typeface="LeituraSans-Grot 2"/>
              </a:rPr>
              <a:t>We model variables in the database differently based on whether they are </a:t>
            </a:r>
            <a:r>
              <a:rPr lang="en-US" sz="3000" b="1" dirty="0" smtClean="0">
                <a:solidFill>
                  <a:srgbClr val="000000"/>
                </a:solidFill>
                <a:latin typeface="LeituraSans-Grot 2"/>
                <a:cs typeface="LeituraSans-Grot 2"/>
              </a:rPr>
              <a:t>persistent</a:t>
            </a:r>
            <a:r>
              <a:rPr lang="en-US" sz="3000" dirty="0" smtClean="0">
                <a:solidFill>
                  <a:srgbClr val="000000"/>
                </a:solidFill>
                <a:latin typeface="LeituraSans-Grot 2"/>
                <a:cs typeface="LeituraSans-Grot 2"/>
              </a:rPr>
              <a:t> or </a:t>
            </a:r>
            <a:r>
              <a:rPr lang="en-US" sz="3000" b="1" dirty="0" smtClean="0">
                <a:solidFill>
                  <a:srgbClr val="000000"/>
                </a:solidFill>
                <a:latin typeface="LeituraSans-Grot 2"/>
                <a:cs typeface="LeituraSans-Grot 2"/>
              </a:rPr>
              <a:t>exogenous</a:t>
            </a:r>
            <a:r>
              <a:rPr lang="en-US" sz="3000" dirty="0" smtClean="0">
                <a:solidFill>
                  <a:srgbClr val="000000"/>
                </a:solidFill>
                <a:latin typeface="LeituraSans-Grot 2"/>
                <a:cs typeface="LeituraSans-Grot 2"/>
              </a:rPr>
              <a:t>. Persistent variables are highly correlated from one time step to another, but exogenous variables are independent and identically distributed within every time step. </a:t>
            </a:r>
          </a:p>
          <a:p>
            <a:pPr>
              <a:defRPr/>
            </a:pPr>
            <a:endParaRPr lang="en-US" sz="3000" dirty="0" smtClean="0">
              <a:solidFill>
                <a:srgbClr val="000000"/>
              </a:solidFill>
              <a:latin typeface="LeituraSans-Grot 2"/>
              <a:cs typeface="LeituraSans-Grot 2"/>
            </a:endParaRPr>
          </a:p>
        </p:txBody>
      </p:sp>
      <p:sp>
        <p:nvSpPr>
          <p:cNvPr id="89" name="TextBox 88"/>
          <p:cNvSpPr txBox="1"/>
          <p:nvPr/>
        </p:nvSpPr>
        <p:spPr>
          <a:xfrm>
            <a:off x="21564600" y="33756600"/>
            <a:ext cx="9975850" cy="3200876"/>
          </a:xfrm>
          <a:prstGeom prst="rect">
            <a:avLst/>
          </a:prstGeom>
          <a:noFill/>
        </p:spPr>
        <p:txBody>
          <a:bodyPr>
            <a:spAutoFit/>
          </a:bodyPr>
          <a:lstStyle/>
          <a:p>
            <a:pPr>
              <a:defRPr/>
            </a:pPr>
            <a:r>
              <a:rPr lang="en-US" sz="5200" dirty="0" smtClean="0">
                <a:solidFill>
                  <a:srgbClr val="000000"/>
                </a:solidFill>
                <a:latin typeface="LeituraSans-Grot 3"/>
                <a:cs typeface="LeituraSans-Grot 3"/>
              </a:rPr>
              <a:t>Conclusion</a:t>
            </a:r>
          </a:p>
          <a:p>
            <a:pPr>
              <a:defRPr/>
            </a:pPr>
            <a:r>
              <a:rPr lang="en-US" sz="3000" dirty="0" smtClean="0">
                <a:solidFill>
                  <a:srgbClr val="000000"/>
                </a:solidFill>
                <a:latin typeface="LeituraSans-Grot 2"/>
                <a:cs typeface="LeituraSans-Grot 2"/>
              </a:rPr>
              <a:t>We can visualize and optimize policies for computationally expensive sustainability domains with a database of state transitions whose computational cost is independent of the computational cost of the modeled phenomena.</a:t>
            </a:r>
          </a:p>
          <a:p>
            <a:pPr>
              <a:defRPr/>
            </a:pPr>
            <a:endParaRPr lang="en-US" sz="3000" dirty="0" smtClean="0">
              <a:solidFill>
                <a:srgbClr val="000000"/>
              </a:solidFill>
              <a:latin typeface="LeituraSans-Grot 2"/>
              <a:cs typeface="LeituraSans-Grot 2"/>
            </a:endParaRPr>
          </a:p>
        </p:txBody>
      </p:sp>
      <p:sp>
        <p:nvSpPr>
          <p:cNvPr id="90" name="TextBox 89"/>
          <p:cNvSpPr txBox="1"/>
          <p:nvPr/>
        </p:nvSpPr>
        <p:spPr>
          <a:xfrm>
            <a:off x="21793200" y="13563600"/>
            <a:ext cx="4800600" cy="4124206"/>
          </a:xfrm>
          <a:prstGeom prst="rect">
            <a:avLst/>
          </a:prstGeom>
          <a:noFill/>
        </p:spPr>
        <p:txBody>
          <a:bodyPr wrap="square">
            <a:spAutoFit/>
          </a:bodyPr>
          <a:lstStyle/>
          <a:p>
            <a:pPr>
              <a:defRPr/>
            </a:pPr>
            <a:r>
              <a:rPr lang="en-US" sz="4800" dirty="0" smtClean="0">
                <a:solidFill>
                  <a:srgbClr val="000000"/>
                </a:solidFill>
                <a:latin typeface="LeituraSans-Grot 3"/>
                <a:cs typeface="LeituraSans-Grot 3"/>
              </a:rPr>
              <a:t>Persistent</a:t>
            </a:r>
          </a:p>
          <a:p>
            <a:pPr marL="457200" indent="-457200">
              <a:buFont typeface="Arial"/>
              <a:buChar char="•"/>
              <a:defRPr/>
            </a:pPr>
            <a:r>
              <a:rPr lang="en-US" sz="3000" dirty="0" smtClean="0">
                <a:solidFill>
                  <a:srgbClr val="000000"/>
                </a:solidFill>
                <a:latin typeface="LeituraSans-Grot 2"/>
                <a:cs typeface="LeituraSans-Grot 2"/>
              </a:rPr>
              <a:t>Plant cover</a:t>
            </a:r>
          </a:p>
          <a:p>
            <a:pPr marL="457200" indent="-457200">
              <a:buFont typeface="Arial"/>
              <a:buChar char="•"/>
              <a:defRPr/>
            </a:pPr>
            <a:r>
              <a:rPr lang="en-US" sz="3000" dirty="0" smtClean="0">
                <a:solidFill>
                  <a:srgbClr val="000000"/>
                </a:solidFill>
                <a:latin typeface="LeituraSans-Grot 2"/>
                <a:cs typeface="LeituraSans-Grot 2"/>
              </a:rPr>
              <a:t>Fuel levels</a:t>
            </a:r>
          </a:p>
          <a:p>
            <a:pPr marL="457200" indent="-457200">
              <a:buFont typeface="Arial"/>
              <a:buChar char="•"/>
              <a:defRPr/>
            </a:pPr>
            <a:r>
              <a:rPr lang="en-US" sz="3000" dirty="0" smtClean="0">
                <a:solidFill>
                  <a:srgbClr val="000000"/>
                </a:solidFill>
                <a:latin typeface="LeituraSans-Grot 2"/>
                <a:cs typeface="LeituraSans-Grot 2"/>
              </a:rPr>
              <a:t>Species presence/absence</a:t>
            </a:r>
          </a:p>
          <a:p>
            <a:pPr marL="457200" indent="-457200">
              <a:buFont typeface="Arial"/>
              <a:buChar char="•"/>
              <a:defRPr/>
            </a:pPr>
            <a:r>
              <a:rPr lang="en-US" sz="3000" dirty="0" smtClean="0">
                <a:solidFill>
                  <a:srgbClr val="000000"/>
                </a:solidFill>
                <a:latin typeface="LeituraSans-Grot 2"/>
                <a:cs typeface="LeituraSans-Grot 2"/>
              </a:rPr>
              <a:t>Elevation, latitude, and longitude</a:t>
            </a:r>
          </a:p>
          <a:p>
            <a:pPr>
              <a:defRPr/>
            </a:pPr>
            <a:endParaRPr lang="en-US" sz="3000" dirty="0" smtClean="0">
              <a:solidFill>
                <a:srgbClr val="000000"/>
              </a:solidFill>
              <a:latin typeface="LeituraSans-Grot 2"/>
              <a:cs typeface="LeituraSans-Grot 2"/>
            </a:endParaRPr>
          </a:p>
        </p:txBody>
      </p:sp>
      <p:sp>
        <p:nvSpPr>
          <p:cNvPr id="91" name="TextBox 90"/>
          <p:cNvSpPr txBox="1"/>
          <p:nvPr/>
        </p:nvSpPr>
        <p:spPr>
          <a:xfrm>
            <a:off x="26670000" y="13563600"/>
            <a:ext cx="5257800" cy="3662541"/>
          </a:xfrm>
          <a:prstGeom prst="rect">
            <a:avLst/>
          </a:prstGeom>
          <a:noFill/>
        </p:spPr>
        <p:txBody>
          <a:bodyPr wrap="square">
            <a:spAutoFit/>
          </a:bodyPr>
          <a:lstStyle/>
          <a:p>
            <a:pPr>
              <a:defRPr/>
            </a:pPr>
            <a:r>
              <a:rPr lang="en-US" sz="4800" dirty="0" smtClean="0">
                <a:solidFill>
                  <a:srgbClr val="000000"/>
                </a:solidFill>
                <a:latin typeface="LeituraSans-Grot 3"/>
                <a:cs typeface="LeituraSans-Grot 3"/>
              </a:rPr>
              <a:t>Exogenous</a:t>
            </a:r>
          </a:p>
          <a:p>
            <a:pPr marL="457200" indent="-457200">
              <a:buFont typeface="Arial"/>
              <a:buChar char="•"/>
              <a:defRPr/>
            </a:pPr>
            <a:r>
              <a:rPr lang="en-US" sz="3000" dirty="0" smtClean="0">
                <a:solidFill>
                  <a:srgbClr val="000000"/>
                </a:solidFill>
                <a:latin typeface="LeituraSans-Grot 2"/>
                <a:cs typeface="LeituraSans-Grot 2"/>
              </a:rPr>
              <a:t>Weather events</a:t>
            </a:r>
          </a:p>
          <a:p>
            <a:pPr marL="457200" indent="-457200">
              <a:buFont typeface="Arial"/>
              <a:buChar char="•"/>
              <a:defRPr/>
            </a:pPr>
            <a:r>
              <a:rPr lang="en-US" sz="3000" dirty="0" smtClean="0">
                <a:solidFill>
                  <a:srgbClr val="000000"/>
                </a:solidFill>
                <a:latin typeface="LeituraSans-Grot 2"/>
                <a:cs typeface="LeituraSans-Grot 2"/>
              </a:rPr>
              <a:t>Wildfire Ignitions</a:t>
            </a:r>
            <a:endParaRPr lang="en-US" sz="3000" dirty="0">
              <a:solidFill>
                <a:srgbClr val="000000"/>
              </a:solidFill>
              <a:latin typeface="LeituraSans-Grot 2"/>
              <a:cs typeface="LeituraSans-Grot 2"/>
            </a:endParaRPr>
          </a:p>
          <a:p>
            <a:pPr marL="457200" indent="-457200">
              <a:buFont typeface="Arial"/>
              <a:buChar char="•"/>
              <a:defRPr/>
            </a:pPr>
            <a:r>
              <a:rPr lang="en-US" sz="3000" dirty="0" smtClean="0">
                <a:solidFill>
                  <a:srgbClr val="000000"/>
                </a:solidFill>
                <a:latin typeface="LeituraSans-Grot 2"/>
                <a:cs typeface="LeituraSans-Grot 2"/>
              </a:rPr>
              <a:t>Invasive species introduction</a:t>
            </a:r>
          </a:p>
          <a:p>
            <a:pPr marL="457200" indent="-457200">
              <a:buFont typeface="Arial"/>
              <a:buChar char="•"/>
              <a:defRPr/>
            </a:pPr>
            <a:r>
              <a:rPr lang="en-US" sz="3000" dirty="0" smtClean="0">
                <a:solidFill>
                  <a:srgbClr val="000000"/>
                </a:solidFill>
                <a:latin typeface="LeituraSans-Grot 2"/>
                <a:cs typeface="LeituraSans-Grot 2"/>
              </a:rPr>
              <a:t>Timber prices</a:t>
            </a:r>
          </a:p>
          <a:p>
            <a:pPr>
              <a:defRPr/>
            </a:pPr>
            <a:endParaRPr lang="en-US" sz="3000" dirty="0" smtClean="0">
              <a:solidFill>
                <a:srgbClr val="000000"/>
              </a:solidFill>
              <a:latin typeface="LeituraSans-Grot 2"/>
              <a:cs typeface="LeituraSans-Grot 2"/>
            </a:endParaRPr>
          </a:p>
        </p:txBody>
      </p:sp>
      <p:pic>
        <p:nvPicPr>
          <p:cNvPr id="92" name="Picture 91"/>
          <p:cNvPicPr>
            <a:picLocks noChangeAspect="1"/>
          </p:cNvPicPr>
          <p:nvPr/>
        </p:nvPicPr>
        <p:blipFill>
          <a:blip r:embed="rId3"/>
          <a:stretch>
            <a:fillRect/>
          </a:stretch>
        </p:blipFill>
        <p:spPr>
          <a:xfrm>
            <a:off x="15087600" y="22783800"/>
            <a:ext cx="1198563" cy="999688"/>
          </a:xfrm>
          <a:prstGeom prst="rect">
            <a:avLst/>
          </a:prstGeom>
        </p:spPr>
      </p:pic>
      <p:cxnSp>
        <p:nvCxnSpPr>
          <p:cNvPr id="93" name="Straight Arrow Connector 92"/>
          <p:cNvCxnSpPr>
            <a:endCxn id="74" idx="1"/>
          </p:cNvCxnSpPr>
          <p:nvPr/>
        </p:nvCxnSpPr>
        <p:spPr>
          <a:xfrm>
            <a:off x="16002000" y="23774400"/>
            <a:ext cx="877388" cy="1314694"/>
          </a:xfrm>
          <a:prstGeom prst="straightConnector1">
            <a:avLst/>
          </a:prstGeom>
          <a:ln w="127000">
            <a:solidFill>
              <a:srgbClr val="4E83B7"/>
            </a:solidFill>
            <a:prstDash val="solid"/>
            <a:tailEnd type="arrow"/>
          </a:ln>
          <a:effectLst/>
        </p:spPr>
        <p:style>
          <a:lnRef idx="2">
            <a:schemeClr val="accent1"/>
          </a:lnRef>
          <a:fillRef idx="0">
            <a:schemeClr val="accent1"/>
          </a:fillRef>
          <a:effectRef idx="1">
            <a:schemeClr val="accent1"/>
          </a:effectRef>
          <a:fontRef idx="minor">
            <a:schemeClr val="tx1"/>
          </a:fontRef>
        </p:style>
      </p:cxnSp>
    </p:spTree>
  </p:cSld>
  <p:clrMapOvr>
    <a:overrideClrMapping bg1="dk2" tx1="lt1" bg2="dk1" tx2="lt2" accent1="accent1" accent2="accent2" accent3="accent3" accent4="accent4" accent5="accent5" accent6="accent6" hlink="hlink" folHlink="folHlink"/>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science_poster_48x36_1">
  <a:themeElements>
    <a:clrScheme name="OSU 2012">
      <a:dk1>
        <a:srgbClr val="4A6A7E"/>
      </a:dk1>
      <a:lt1>
        <a:sysClr val="window" lastClr="FFFFFF"/>
      </a:lt1>
      <a:dk2>
        <a:srgbClr val="D74520"/>
      </a:dk2>
      <a:lt2>
        <a:srgbClr val="CFB07E"/>
      </a:lt2>
      <a:accent1>
        <a:srgbClr val="99201C"/>
      </a:accent1>
      <a:accent2>
        <a:srgbClr val="8B4518"/>
      </a:accent2>
      <a:accent3>
        <a:srgbClr val="48382D"/>
      </a:accent3>
      <a:accent4>
        <a:srgbClr val="8CB4B2"/>
      </a:accent4>
      <a:accent5>
        <a:srgbClr val="DF9E1E"/>
      </a:accent5>
      <a:accent6>
        <a:srgbClr val="828E1B"/>
      </a:accent6>
      <a:hlink>
        <a:srgbClr val="3E132E"/>
      </a:hlink>
      <a:folHlink>
        <a:srgbClr val="141313"/>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10304</TotalTime>
  <Words>980</Words>
  <Application>Microsoft Macintosh PowerPoint</Application>
  <PresentationFormat>Custom</PresentationFormat>
  <Paragraphs>160</Paragraphs>
  <Slides>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Times New Roman</vt:lpstr>
      <vt:lpstr>ＭＳ Ｐゴシック</vt:lpstr>
      <vt:lpstr>Arial</vt:lpstr>
      <vt:lpstr>Calibri</vt:lpstr>
      <vt:lpstr>Soho Std</vt:lpstr>
      <vt:lpstr>LeituraSans-Grot 3</vt:lpstr>
      <vt:lpstr>LeituraSans-Grot 1</vt:lpstr>
      <vt:lpstr>LeituraSans-Grot 2</vt:lpstr>
      <vt:lpstr>science_poster_48x36_1</vt:lpstr>
      <vt:lpstr>PowerPoint Presentation</vt:lpstr>
    </vt:vector>
  </TitlesOfParts>
  <Company>County of San Diego</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Jeffrey Bethel</dc:creator>
  <cp:lastModifiedBy>Sean McGregor</cp:lastModifiedBy>
  <cp:revision>513</cp:revision>
  <cp:lastPrinted>2011-10-05T18:33:00Z</cp:lastPrinted>
  <dcterms:created xsi:type="dcterms:W3CDTF">2006-04-10T18:10:30Z</dcterms:created>
  <dcterms:modified xsi:type="dcterms:W3CDTF">2016-06-29T15:47:53Z</dcterms:modified>
</cp:coreProperties>
</file>